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57" r:id="rId4"/>
    <p:sldId id="258" r:id="rId5"/>
    <p:sldId id="259" r:id="rId6"/>
    <p:sldId id="261" r:id="rId7"/>
    <p:sldId id="260"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 y="68"/>
      </p:cViewPr>
      <p:guideLst/>
    </p:cSldViewPr>
  </p:slid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0890C-7E81-4303-B511-D1D957D1A94B}" type="datetimeFigureOut">
              <a:rPr lang="en-GB" smtClean="0"/>
              <a:t>18/02/2017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6DABC-AE61-4CB6-A8B0-83D8A69E96D7}" type="slidenum">
              <a:rPr lang="en-GB" smtClean="0"/>
              <a:t>‹#›</a:t>
            </a:fld>
            <a:endParaRPr lang="en-GB"/>
          </a:p>
        </p:txBody>
      </p:sp>
    </p:spTree>
    <p:extLst>
      <p:ext uri="{BB962C8B-B14F-4D97-AF65-F5344CB8AC3E}">
        <p14:creationId xmlns:p14="http://schemas.microsoft.com/office/powerpoint/2010/main" val="309783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nodarbība nepieciešams:</a:t>
            </a:r>
            <a:br>
              <a:rPr lang="lv-LV" dirty="0"/>
            </a:br>
            <a:r>
              <a:rPr lang="lv-LV" dirty="0"/>
              <a:t>Resursi zīmēšanai: papīrs, krāsainie zīmuļi</a:t>
            </a:r>
            <a:r>
              <a:rPr lang="lv-LV"/>
              <a:t>, utt.</a:t>
            </a:r>
            <a:endParaRPr lang="en-GB"/>
          </a:p>
        </p:txBody>
      </p:sp>
      <p:sp>
        <p:nvSpPr>
          <p:cNvPr id="4" name="Slide Number Placeholder 3"/>
          <p:cNvSpPr>
            <a:spLocks noGrp="1"/>
          </p:cNvSpPr>
          <p:nvPr>
            <p:ph type="sldNum" sz="quarter" idx="10"/>
          </p:nvPr>
        </p:nvSpPr>
        <p:spPr/>
        <p:txBody>
          <a:bodyPr/>
          <a:lstStyle/>
          <a:p>
            <a:fld id="{D7F6DABC-AE61-4CB6-A8B0-83D8A69E96D7}" type="slidenum">
              <a:rPr lang="en-GB" smtClean="0"/>
              <a:t>1</a:t>
            </a:fld>
            <a:endParaRPr lang="en-GB"/>
          </a:p>
        </p:txBody>
      </p:sp>
    </p:spTree>
    <p:extLst>
      <p:ext uri="{BB962C8B-B14F-4D97-AF65-F5344CB8AC3E}">
        <p14:creationId xmlns:p14="http://schemas.microsoft.com/office/powerpoint/2010/main" val="92329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F6DABC-AE61-4CB6-A8B0-83D8A69E96D7}" type="slidenum">
              <a:rPr lang="en-GB" smtClean="0"/>
              <a:t>9</a:t>
            </a:fld>
            <a:endParaRPr lang="en-GB"/>
          </a:p>
        </p:txBody>
      </p:sp>
    </p:spTree>
    <p:extLst>
      <p:ext uri="{BB962C8B-B14F-4D97-AF65-F5344CB8AC3E}">
        <p14:creationId xmlns:p14="http://schemas.microsoft.com/office/powerpoint/2010/main" val="358328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6EC68D-9802-4CE1-8215-132E0B9BCD79}" type="datetimeFigureOut">
              <a:rPr lang="en-GB" smtClean="0"/>
              <a:t>18/02/2017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293061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6EC68D-9802-4CE1-8215-132E0B9BCD79}" type="datetimeFigureOut">
              <a:rPr lang="en-GB" smtClean="0"/>
              <a:t>18/02/2017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239804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6EC68D-9802-4CE1-8215-132E0B9BCD79}" type="datetimeFigureOut">
              <a:rPr lang="en-GB" smtClean="0"/>
              <a:t>18/02/2017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405241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6EC68D-9802-4CE1-8215-132E0B9BCD79}" type="datetimeFigureOut">
              <a:rPr lang="en-GB" smtClean="0"/>
              <a:t>18/02/2017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348450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6EC68D-9802-4CE1-8215-132E0B9BCD79}" type="datetimeFigureOut">
              <a:rPr lang="en-GB" smtClean="0"/>
              <a:t>18/02/2017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185035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6EC68D-9802-4CE1-8215-132E0B9BCD79}" type="datetimeFigureOut">
              <a:rPr lang="en-GB" smtClean="0"/>
              <a:t>18/02/2017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388425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6EC68D-9802-4CE1-8215-132E0B9BCD79}" type="datetimeFigureOut">
              <a:rPr lang="en-GB" smtClean="0"/>
              <a:t>18/02/2017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15882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6EC68D-9802-4CE1-8215-132E0B9BCD79}" type="datetimeFigureOut">
              <a:rPr lang="en-GB" smtClean="0"/>
              <a:t>18/02/2017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26897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EC68D-9802-4CE1-8215-132E0B9BCD79}" type="datetimeFigureOut">
              <a:rPr lang="en-GB" smtClean="0"/>
              <a:t>18/02/2017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76414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6EC68D-9802-4CE1-8215-132E0B9BCD79}" type="datetimeFigureOut">
              <a:rPr lang="en-GB" smtClean="0"/>
              <a:t>18/02/2017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31656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6EC68D-9802-4CE1-8215-132E0B9BCD79}" type="datetimeFigureOut">
              <a:rPr lang="en-GB" smtClean="0"/>
              <a:t>18/02/2017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B8553-C4D1-4706-8144-0D40CCEE417B}" type="slidenum">
              <a:rPr lang="en-GB" smtClean="0"/>
              <a:t>‹#›</a:t>
            </a:fld>
            <a:endParaRPr lang="en-GB"/>
          </a:p>
        </p:txBody>
      </p:sp>
    </p:spTree>
    <p:extLst>
      <p:ext uri="{BB962C8B-B14F-4D97-AF65-F5344CB8AC3E}">
        <p14:creationId xmlns:p14="http://schemas.microsoft.com/office/powerpoint/2010/main" val="309049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C68D-9802-4CE1-8215-132E0B9BCD79}" type="datetimeFigureOut">
              <a:rPr lang="en-GB" smtClean="0"/>
              <a:t>18/02/2017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B8553-C4D1-4706-8144-0D40CCEE417B}" type="slidenum">
              <a:rPr lang="en-GB" smtClean="0"/>
              <a:t>‹#›</a:t>
            </a:fld>
            <a:endParaRPr lang="en-GB"/>
          </a:p>
        </p:txBody>
      </p:sp>
    </p:spTree>
    <p:extLst>
      <p:ext uri="{BB962C8B-B14F-4D97-AF65-F5344CB8AC3E}">
        <p14:creationId xmlns:p14="http://schemas.microsoft.com/office/powerpoint/2010/main" val="18614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ZPMPpe20Myw" TargetMode="Externa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1899920" y="1554480"/>
            <a:ext cx="8950960" cy="3693319"/>
          </a:xfrm>
          <a:prstGeom prst="rect">
            <a:avLst/>
          </a:prstGeom>
          <a:noFill/>
        </p:spPr>
        <p:txBody>
          <a:bodyPr wrap="square" rtlCol="0">
            <a:spAutoFit/>
          </a:bodyPr>
          <a:lstStyle/>
          <a:p>
            <a:r>
              <a:rPr lang="en-US" sz="2600" b="1" dirty="0" err="1"/>
              <a:t>Vec</a:t>
            </a:r>
            <a:r>
              <a:rPr lang="lv-LV" sz="2600" b="1" dirty="0"/>
              <a:t>ā Derība tika rakstīta uz tīstokļiem, kuri apkopoti laika posmā no 200. g. pirms Kristus- 200.g pēc Kristus. Jauno Derību grieķu valodā pierakstīja dažādi autori ap 50.g-100.g. pēc Kristus. </a:t>
            </a:r>
          </a:p>
          <a:p>
            <a:r>
              <a:rPr lang="lv-LV" sz="2600" b="1" dirty="0"/>
              <a:t>Vecākais zināmais Vecās Derības teksta fragments sarakstīts ap 650.g. pirms Kristus.</a:t>
            </a:r>
          </a:p>
          <a:p>
            <a:r>
              <a:rPr lang="lv-LV" sz="2600" b="1" dirty="0"/>
              <a:t>Līdz mūsdienām vairs nav saglabājies neviens oriģinālais teksts, ir tikai kopiju kopijas. Šīs kopijas tiek sauktas par rokrakstiem jeb manuskriptiem.</a:t>
            </a:r>
            <a:endParaRPr lang="en-GB" sz="2600" b="1" dirty="0"/>
          </a:p>
        </p:txBody>
      </p:sp>
    </p:spTree>
    <p:extLst>
      <p:ext uri="{BB962C8B-B14F-4D97-AF65-F5344CB8AC3E}">
        <p14:creationId xmlns:p14="http://schemas.microsoft.com/office/powerpoint/2010/main" val="274316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nvSpPr>
        <p:spPr>
          <a:xfrm>
            <a:off x="5405175" y="1682340"/>
            <a:ext cx="6211956" cy="830997"/>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endParaRPr lang="en-GB" sz="4800" dirty="0">
              <a:effectLst>
                <a:glow rad="228600">
                  <a:schemeClr val="accent3">
                    <a:satMod val="175000"/>
                    <a:alpha val="40000"/>
                  </a:schemeClr>
                </a:glow>
                <a:outerShdw blurRad="50800" dist="38100" algn="l" rotWithShape="0">
                  <a:prstClr val="black">
                    <a:alpha val="40000"/>
                  </a:prstClr>
                </a:outerShdw>
              </a:effectLst>
            </a:endParaRPr>
          </a:p>
        </p:txBody>
      </p:sp>
      <p:sp>
        <p:nvSpPr>
          <p:cNvPr id="3" name="TextBox 2"/>
          <p:cNvSpPr txBox="1"/>
          <p:nvPr/>
        </p:nvSpPr>
        <p:spPr>
          <a:xfrm>
            <a:off x="294640" y="2184400"/>
            <a:ext cx="2418080" cy="3539430"/>
          </a:xfrm>
          <a:prstGeom prst="rect">
            <a:avLst/>
          </a:prstGeom>
          <a:noFill/>
        </p:spPr>
        <p:txBody>
          <a:bodyPr wrap="square" rtlCol="0">
            <a:spAutoFit/>
          </a:bodyPr>
          <a:lstStyle/>
          <a:p>
            <a:r>
              <a:rPr lang="lv-LV" sz="2800" dirty="0"/>
              <a:t>Izstāsti kādam sev tuvam cilvēkam, kā tev šķiet kā izskatījās Bībele, kad tā biju uzrakstīta uz tīstokļiem?</a:t>
            </a:r>
            <a:endParaRPr lang="en-GB" sz="2800" dirty="0"/>
          </a:p>
        </p:txBody>
      </p:sp>
    </p:spTree>
    <p:extLst>
      <p:ext uri="{BB962C8B-B14F-4D97-AF65-F5344CB8AC3E}">
        <p14:creationId xmlns:p14="http://schemas.microsoft.com/office/powerpoint/2010/main" val="257800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899920" y="3586480"/>
            <a:ext cx="7853680" cy="1200329"/>
          </a:xfrm>
          <a:prstGeom prst="rect">
            <a:avLst/>
          </a:prstGeom>
          <a:noFill/>
        </p:spPr>
        <p:txBody>
          <a:bodyPr wrap="square" rtlCol="0">
            <a:spAutoFit/>
          </a:bodyPr>
          <a:lstStyle/>
          <a:p>
            <a:pPr algn="ctr"/>
            <a:r>
              <a:rPr lang="lv-LV" sz="7200" dirty="0"/>
              <a:t>Dieva mīlestība</a:t>
            </a:r>
            <a:endParaRPr lang="en-GB" sz="7200" dirty="0"/>
          </a:p>
        </p:txBody>
      </p:sp>
    </p:spTree>
    <p:extLst>
      <p:ext uri="{BB962C8B-B14F-4D97-AF65-F5344CB8AC3E}">
        <p14:creationId xmlns:p14="http://schemas.microsoft.com/office/powerpoint/2010/main" val="210240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599440" y="528320"/>
            <a:ext cx="10525760" cy="5632311"/>
          </a:xfrm>
          <a:prstGeom prst="rect">
            <a:avLst/>
          </a:prstGeom>
          <a:noFill/>
        </p:spPr>
        <p:txBody>
          <a:bodyPr wrap="square" rtlCol="0">
            <a:spAutoFit/>
          </a:bodyPr>
          <a:lstStyle/>
          <a:p>
            <a:r>
              <a:rPr lang="lv-LV" sz="3600" dirty="0"/>
              <a:t>Dievs mums ir devis brīnišķīgu dāvanu-Jēzus.</a:t>
            </a:r>
          </a:p>
          <a:p>
            <a:br>
              <a:rPr lang="lv-LV" sz="3600" dirty="0"/>
            </a:br>
            <a:r>
              <a:rPr lang="lv-LV" sz="3600" dirty="0"/>
              <a:t>Tikai Jēzū iespējams saņemt pestīšanu no grēka un kļūt par Dieva draugu.</a:t>
            </a:r>
          </a:p>
          <a:p>
            <a:endParaRPr lang="lv-LV" sz="3600" dirty="0"/>
          </a:p>
          <a:p>
            <a:r>
              <a:rPr lang="lv-LV" sz="3600" dirty="0"/>
              <a:t>Mēs parādām savu mīlestību, klausot Jēzum un mīlot citus cilvēkus.</a:t>
            </a:r>
          </a:p>
          <a:p>
            <a:endParaRPr lang="lv-LV" sz="3600" dirty="0"/>
          </a:p>
          <a:p>
            <a:r>
              <a:rPr lang="lv-LV" sz="3600" dirty="0"/>
              <a:t>Mēs izrādām mīlestību citiem ar saviem vārdiem un darbiem.</a:t>
            </a:r>
            <a:endParaRPr lang="en-GB" sz="3600" dirty="0"/>
          </a:p>
        </p:txBody>
      </p:sp>
    </p:spTree>
    <p:extLst>
      <p:ext uri="{BB962C8B-B14F-4D97-AF65-F5344CB8AC3E}">
        <p14:creationId xmlns:p14="http://schemas.microsoft.com/office/powerpoint/2010/main" val="63589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599440" y="528320"/>
            <a:ext cx="10525760" cy="5509200"/>
          </a:xfrm>
          <a:prstGeom prst="rect">
            <a:avLst/>
          </a:prstGeom>
          <a:noFill/>
        </p:spPr>
        <p:txBody>
          <a:bodyPr wrap="square" rtlCol="0">
            <a:spAutoFit/>
          </a:bodyPr>
          <a:lstStyle/>
          <a:p>
            <a:r>
              <a:rPr lang="lv-LV" sz="4400" dirty="0"/>
              <a:t>Bībelē teikts:</a:t>
            </a:r>
          </a:p>
          <a:p>
            <a:endParaRPr lang="lv-LV" sz="4400" dirty="0"/>
          </a:p>
          <a:p>
            <a:r>
              <a:rPr lang="lv-LV" sz="4400" dirty="0"/>
              <a:t> ’’Tev būs Dievu, savu Kungu, mīlēt no visas savas sirds, ar visu savu dvēseli, ar visu savu spēku un ar visu savu prātu un savu tuvāko kā sevi pašu. ’’</a:t>
            </a:r>
          </a:p>
          <a:p>
            <a:endParaRPr lang="lv-LV" sz="4400" dirty="0"/>
          </a:p>
          <a:p>
            <a:r>
              <a:rPr lang="lv-LV" sz="4400" dirty="0"/>
              <a:t>Lūkas 10:27</a:t>
            </a:r>
            <a:endParaRPr lang="en-GB" sz="4400" dirty="0"/>
          </a:p>
        </p:txBody>
      </p:sp>
    </p:spTree>
    <p:extLst>
      <p:ext uri="{BB962C8B-B14F-4D97-AF65-F5344CB8AC3E}">
        <p14:creationId xmlns:p14="http://schemas.microsoft.com/office/powerpoint/2010/main" val="22635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1889760" y="1087120"/>
            <a:ext cx="8950960" cy="4493538"/>
          </a:xfrm>
          <a:prstGeom prst="rect">
            <a:avLst/>
          </a:prstGeom>
          <a:noFill/>
        </p:spPr>
        <p:txBody>
          <a:bodyPr wrap="square" rtlCol="0">
            <a:spAutoFit/>
          </a:bodyPr>
          <a:lstStyle/>
          <a:p>
            <a:r>
              <a:rPr lang="lv-LV" sz="2600" b="1" dirty="0"/>
              <a:t>Un notika kādā dienā Viņam mācot, tur sēdēja farizeji(vadošie rakstu mācītāji, kuri stingri ievēroja reliģiskos likumus un nepiekrita Jēzum) un bauslības mācītāji, kas bija nākuši no visiem Galilejas un Jūdejas ciemiem, kā arī no Jeruzālemes. Un Tā Kunga spēks Viņam bija, ka Viņš varēja dziedināt.</a:t>
            </a:r>
            <a:br>
              <a:rPr lang="lv-LV" sz="2600" b="1" dirty="0"/>
            </a:br>
            <a:r>
              <a:rPr lang="lv-LV" sz="2600" b="1" dirty="0"/>
              <a:t>Un redzi, kādi vīri nesa uz gultas cilvēku, kas bija triekas ķerts; un tie lūkoja to ienest un nolikt Viņa priekšā. Un neatrazdami iespēju to ienest ļaužu dēļ, tie uzkāpa jumtā un to nolaida caur griestiem ar gultu pašā vidū Jēzum priekšā. </a:t>
            </a:r>
          </a:p>
          <a:p>
            <a:r>
              <a:rPr lang="lv-LV" sz="2600" b="1" dirty="0"/>
              <a:t>Un, redzēdams viņu ticību Viņš uz to sacīja: ‘’Cilvēk, tavi grēki tev piedoti.’’</a:t>
            </a:r>
            <a:endParaRPr lang="en-GB" sz="2600" b="1" dirty="0"/>
          </a:p>
        </p:txBody>
      </p:sp>
    </p:spTree>
    <p:extLst>
      <p:ext uri="{BB962C8B-B14F-4D97-AF65-F5344CB8AC3E}">
        <p14:creationId xmlns:p14="http://schemas.microsoft.com/office/powerpoint/2010/main" val="181753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1889760" y="1087120"/>
            <a:ext cx="8950960" cy="4493538"/>
          </a:xfrm>
          <a:prstGeom prst="rect">
            <a:avLst/>
          </a:prstGeom>
          <a:noFill/>
        </p:spPr>
        <p:txBody>
          <a:bodyPr wrap="square" rtlCol="0">
            <a:spAutoFit/>
          </a:bodyPr>
          <a:lstStyle/>
          <a:p>
            <a:r>
              <a:rPr lang="lv-LV" sz="2600" b="1" dirty="0"/>
              <a:t>Un rakstu mācītāji un farizeji sāka spriest pie sevis uz sacīt: ’’Kas šis tāds ir, ka tas runā Dieva zaimojumus? Kas var grēkus piedot kā vien Dievs?’’</a:t>
            </a:r>
          </a:p>
          <a:p>
            <a:r>
              <a:rPr lang="lv-LV" sz="2600" b="1" dirty="0"/>
              <a:t>Bet Jēzus, nomanījis viņu domas, atbildēja un tiem sacīja: ‘’Ko jūs domājat savās sirdīs? Kas ir vieglāk- vai sacīt: tavi grēki tev piedoti,- vai sacīt celies un staigā? Bet lai jūs zinātu Cilvēka Dēlam ir vara virs zemes grēkus piedot.’’ Tad Viņš sacīja uz triekas ķerto: ‘’Es tev saku: celies, ņem savu gultu un ej uz mājām!’’</a:t>
            </a:r>
          </a:p>
          <a:p>
            <a:r>
              <a:rPr lang="lv-LV" sz="2600" b="1" dirty="0"/>
              <a:t>Un tas tūdaļ, viņiem redzot, piecēlās, paņēma to, uz kā tas gulējis, un aizgāja uz savām mājām, Dievu slavēdams.</a:t>
            </a:r>
            <a:endParaRPr lang="en-GB" sz="2600" b="1" dirty="0"/>
          </a:p>
        </p:txBody>
      </p:sp>
    </p:spTree>
    <p:extLst>
      <p:ext uri="{BB962C8B-B14F-4D97-AF65-F5344CB8AC3E}">
        <p14:creationId xmlns:p14="http://schemas.microsoft.com/office/powerpoint/2010/main" val="296065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a:spLocks/>
          </p:cNvSpPr>
          <p:nvPr/>
        </p:nvSpPr>
        <p:spPr>
          <a:xfrm>
            <a:off x="5811575" y="473300"/>
            <a:ext cx="6211956" cy="1938992"/>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4000" dirty="0">
                <a:effectLst>
                  <a:glow rad="228600">
                    <a:schemeClr val="accent3">
                      <a:satMod val="175000"/>
                      <a:alpha val="40000"/>
                    </a:schemeClr>
                  </a:glow>
                  <a:outerShdw blurRad="50800" dist="38100" algn="l" rotWithShape="0">
                    <a:prstClr val="black">
                      <a:alpha val="40000"/>
                    </a:prstClr>
                  </a:outerShdw>
                </a:effectLst>
              </a:rPr>
              <a:t>Uzzīmē triekas ķerto cilvēku pirms un pēc viņa tikšanās ar Jēzu!</a:t>
            </a:r>
            <a:endParaRPr lang="en-GB" sz="4800" dirty="0">
              <a:effectLst>
                <a:glow rad="228600">
                  <a:schemeClr val="accent3">
                    <a:satMod val="175000"/>
                    <a:alpha val="40000"/>
                  </a:schemeClr>
                </a:glow>
                <a:outerShdw blurRad="50800" dist="38100" algn="l" rotWithShape="0">
                  <a:prstClr val="black">
                    <a:alpha val="40000"/>
                  </a:prstClr>
                </a:outerShdw>
              </a:effectLst>
            </a:endParaRPr>
          </a:p>
        </p:txBody>
      </p:sp>
    </p:spTree>
    <p:extLst>
      <p:ext uri="{BB962C8B-B14F-4D97-AF65-F5344CB8AC3E}">
        <p14:creationId xmlns:p14="http://schemas.microsoft.com/office/powerpoint/2010/main" val="117940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7000"/>
            <a:lum/>
          </a:blip>
          <a:srcRect/>
          <a:stretch>
            <a:fillRect/>
          </a:stretch>
        </a:blipFill>
        <a:effectLst/>
      </p:bgPr>
    </p:bg>
    <p:spTree>
      <p:nvGrpSpPr>
        <p:cNvPr id="1" name=""/>
        <p:cNvGrpSpPr/>
        <p:nvPr/>
      </p:nvGrpSpPr>
      <p:grpSpPr>
        <a:xfrm>
          <a:off x="0" y="0"/>
          <a:ext cx="0" cy="0"/>
          <a:chOff x="0" y="0"/>
          <a:chExt cx="0" cy="0"/>
        </a:xfrm>
      </p:grpSpPr>
      <p:pic>
        <p:nvPicPr>
          <p:cNvPr id="2" name="ZPMPpe20Myw">
            <a:hlinkClick r:id="" action="ppaction://media"/>
          </p:cNvPr>
          <p:cNvPicPr>
            <a:picLocks noRot="1" noChangeAspect="1"/>
          </p:cNvPicPr>
          <p:nvPr>
            <a:videoFile r:link="rId1"/>
          </p:nvPr>
        </p:nvPicPr>
        <p:blipFill>
          <a:blip r:embed="rId5"/>
          <a:stretch>
            <a:fillRect/>
          </a:stretch>
        </p:blipFill>
        <p:spPr>
          <a:xfrm>
            <a:off x="2895600" y="1028700"/>
            <a:ext cx="6329680" cy="4747260"/>
          </a:xfrm>
          <a:prstGeom prst="rect">
            <a:avLst/>
          </a:prstGeom>
        </p:spPr>
      </p:pic>
    </p:spTree>
    <p:extLst>
      <p:ext uri="{BB962C8B-B14F-4D97-AF65-F5344CB8AC3E}">
        <p14:creationId xmlns:p14="http://schemas.microsoft.com/office/powerpoint/2010/main" val="2250668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353</Words>
  <Application>Microsoft Office PowerPoint</Application>
  <PresentationFormat>Widescreen</PresentationFormat>
  <Paragraphs>25</Paragraphs>
  <Slides>9</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7</cp:revision>
  <dcterms:created xsi:type="dcterms:W3CDTF">2017-02-18T17:08:32Z</dcterms:created>
  <dcterms:modified xsi:type="dcterms:W3CDTF">2017-02-18T18:31:08Z</dcterms:modified>
</cp:coreProperties>
</file>