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64" r:id="rId5"/>
    <p:sldId id="265" r:id="rId6"/>
    <p:sldId id="260" r:id="rId7"/>
    <p:sldId id="261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0" y="68"/>
      </p:cViewPr>
      <p:guideLst/>
    </p:cSldViewPr>
  </p:slideViewPr>
  <p:notesTextViewPr>
    <p:cViewPr>
      <p:scale>
        <a:sx n="1" d="1"/>
        <a:sy n="1" d="1"/>
      </p:scale>
      <p:origin x="0" y="-32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C1DA5-3B22-4C8D-874F-514CD3C3C602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2A02-2A86-41A4-A7A6-98B4798A43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08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Šajā nodarbībā vajadzīgs:</a:t>
            </a:r>
          </a:p>
          <a:p>
            <a:r>
              <a:rPr lang="lv-LV" dirty="0" err="1"/>
              <a:t>Šķeres</a:t>
            </a:r>
            <a:r>
              <a:rPr lang="lv-LV" dirty="0"/>
              <a:t>;</a:t>
            </a:r>
          </a:p>
          <a:p>
            <a:r>
              <a:rPr lang="lv-LV" dirty="0"/>
              <a:t>Zīmuļi;</a:t>
            </a:r>
          </a:p>
          <a:p>
            <a:r>
              <a:rPr lang="lv-LV"/>
              <a:t>Papīrs.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22A02-2A86-41A4-A7A6-98B4798A43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06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CA6-9FB7-4A3F-9D1F-1C41808B5802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9893-FDEE-476A-863B-35C6942D7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10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CA6-9FB7-4A3F-9D1F-1C41808B5802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9893-FDEE-476A-863B-35C6942D7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90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CA6-9FB7-4A3F-9D1F-1C41808B5802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9893-FDEE-476A-863B-35C6942D7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23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CA6-9FB7-4A3F-9D1F-1C41808B5802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9893-FDEE-476A-863B-35C6942D7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3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CA6-9FB7-4A3F-9D1F-1C41808B5802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9893-FDEE-476A-863B-35C6942D7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9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CA6-9FB7-4A3F-9D1F-1C41808B5802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9893-FDEE-476A-863B-35C6942D7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9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CA6-9FB7-4A3F-9D1F-1C41808B5802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9893-FDEE-476A-863B-35C6942D7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10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CA6-9FB7-4A3F-9D1F-1C41808B5802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9893-FDEE-476A-863B-35C6942D7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98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CA6-9FB7-4A3F-9D1F-1C41808B5802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9893-FDEE-476A-863B-35C6942D7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6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CA6-9FB7-4A3F-9D1F-1C41808B5802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9893-FDEE-476A-863B-35C6942D7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2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6CA6-9FB7-4A3F-9D1F-1C41808B5802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39893-FDEE-476A-863B-35C6942D7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50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6CA6-9FB7-4A3F-9D1F-1C41808B5802}" type="datetimeFigureOut">
              <a:rPr lang="en-GB" smtClean="0"/>
              <a:t>08/04/2017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39893-FDEE-476A-863B-35C6942D7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65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1040" y="2296160"/>
            <a:ext cx="833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7200" dirty="0"/>
              <a:t>Lieldienas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6829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040" y="640080"/>
            <a:ext cx="10546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/>
              <a:t>Kā jau mēs zinām, Jēzus Kristus tika krustā sists mūsu grēku dēļ.</a:t>
            </a:r>
          </a:p>
          <a:p>
            <a:endParaRPr lang="lv-LV" sz="3600" dirty="0"/>
          </a:p>
          <a:p>
            <a:r>
              <a:rPr lang="lv-LV" sz="3600" dirty="0"/>
              <a:t>Vienu nedēļu pirms Jēzus Kristus augšām cēlās svētdienā ( mūsdienās zināma kā Pūpolu jeb Palmu svētdiena) Viņš uz ēzeļa mātes iejāja Jeruzalemē, un cilvēki viņu sveicināja, kā ķēniņu.</a:t>
            </a:r>
          </a:p>
          <a:p>
            <a:endParaRPr lang="lv-LV" sz="3600" dirty="0"/>
          </a:p>
          <a:p>
            <a:r>
              <a:rPr lang="lv-LV" sz="3600" dirty="0"/>
              <a:t>Šī svētdiena ir īpaša, jo piepildījās viens no iepriekš izteiktiem pravietojumiem par Jēzu, kuru varēs stāstā.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5882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468" y="1167240"/>
            <a:ext cx="5098572" cy="2568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028" y="3152956"/>
            <a:ext cx="6335203" cy="270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3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3120" y="579120"/>
            <a:ext cx="80060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700" b="1" dirty="0"/>
              <a:t>Ceļā uz Jeruzalemi Jēzus nonāca pie </a:t>
            </a:r>
            <a:r>
              <a:rPr lang="lv-LV" sz="2700" b="1" dirty="0" err="1"/>
              <a:t>Betafāgas</a:t>
            </a:r>
            <a:r>
              <a:rPr lang="lv-LV" sz="2700" b="1" dirty="0"/>
              <a:t>, kas atrodas Eļļas kalna tuvumā. No šejienes viņš sūtīja divus savus mācekļus, tiem piekodinādams: ‘’</a:t>
            </a:r>
            <a:r>
              <a:rPr lang="lv-LV" sz="2700" b="1" dirty="0" err="1"/>
              <a:t>Ēita</a:t>
            </a:r>
            <a:r>
              <a:rPr lang="lv-LV" sz="2700" b="1" dirty="0"/>
              <a:t> uz miestu, kas jūsu priekšā, un tūdaļ jūs atradīsit ēzeļa māti piesietu un pie tās kumeļu. Atraisiet tos un vediet pie manis! Un, ja kāds jums ko sacīs, tad atsakiet:’’ Tam Kungam to vajag, tūdaļ viņš jums tos atlaidīs.’’’’ Mācekļi gāja, atrada ēzeli un </a:t>
            </a:r>
            <a:r>
              <a:rPr lang="lv-LV" sz="2700" b="1" dirty="0" err="1"/>
              <a:t>dzīrās</a:t>
            </a:r>
            <a:r>
              <a:rPr lang="lv-LV" sz="2700" b="1" dirty="0"/>
              <a:t> to atraisīt, bet īpašnieks viņiem jautāja: ‘’Kāpēc jūs to raisāt vaļā?’’ Viņi atbildēja: ‘’’Tam Kungam to vajag.’’</a:t>
            </a:r>
          </a:p>
          <a:p>
            <a:r>
              <a:rPr lang="lv-LV" sz="2700" b="1" dirty="0"/>
              <a:t>Atveduši ēzeļmāti un kumeļu, mācekļi uzklāja tai savas drēbes un aicināja Jēzu sēsties virsū. Kad Jēzus, uz </a:t>
            </a:r>
            <a:r>
              <a:rPr lang="lv-LV" sz="2700" b="1" dirty="0" err="1"/>
              <a:t>ēzelienes</a:t>
            </a:r>
            <a:r>
              <a:rPr lang="lv-LV" sz="2700" b="1" dirty="0"/>
              <a:t> sēdēdams, tuvojās Jeruzalemei, ļaudis iznāca viņam pretī un klāja uz ceļa drēbes un palmu zarus,</a:t>
            </a:r>
          </a:p>
        </p:txBody>
      </p:sp>
    </p:spTree>
    <p:extLst>
      <p:ext uri="{BB962C8B-B14F-4D97-AF65-F5344CB8AC3E}">
        <p14:creationId xmlns:p14="http://schemas.microsoft.com/office/powerpoint/2010/main" val="398635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2640" y="406400"/>
            <a:ext cx="800608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700" b="1" dirty="0"/>
              <a:t>saukdami: ‘’</a:t>
            </a:r>
            <a:r>
              <a:rPr lang="lv-LV" sz="2700" b="1" dirty="0" err="1"/>
              <a:t>Ozianna</a:t>
            </a:r>
            <a:r>
              <a:rPr lang="lv-LV" sz="2700" b="1" dirty="0"/>
              <a:t> Dāvida dēlam, slavēts, kas nāk tā Kunga vārdā!’’ Tā piepildījās pravieša </a:t>
            </a:r>
            <a:r>
              <a:rPr lang="lv-LV" sz="2700" b="1" dirty="0" err="1"/>
              <a:t>Cakarijas</a:t>
            </a:r>
            <a:r>
              <a:rPr lang="lv-LV" sz="2700" b="1" dirty="0"/>
              <a:t> vārdi, kurus tas bija teicis ilgi pirms tam: ‘’Nebīsties, Ciānas meita, redzi, tavs ķēniņš nāk, sēdēdams uz ēzeļa kumeļa!’’</a:t>
            </a:r>
          </a:p>
          <a:p>
            <a:r>
              <a:rPr lang="lv-LV" sz="2700" b="1" dirty="0"/>
              <a:t>Kad Kristus iejāja Jeruzalemē, visa pilsēta sacēlās kājās un jautāja: ‘’Kas tas tāds?’’ Un ļaudis atbildēja: ‘’Šis ir pravietis Jēzus no Nācaretes Galilejā.’’ Daudzi no klātesošajiem liecināja, ka viņš uzmodinājis mirušo </a:t>
            </a:r>
            <a:r>
              <a:rPr lang="lv-LV" sz="2700" b="1" dirty="0" err="1"/>
              <a:t>Lācaru</a:t>
            </a:r>
            <a:r>
              <a:rPr lang="lv-LV" sz="2700" b="1" dirty="0"/>
              <a:t> un kā paveicis daudz citu brīnumu. Tad farizeji sāka savā starpā apspriesties: ‘’ Redziet, ka nekā nespējam darīt- visa pasaule iet viņam pakaļ.’’ Un kāds no farizejiem Jēzum sacīja, lai viņš apsauc savus mācekļus. Bet Jēzus atbildēja: ‘’ Es jums saku, ja šie klusēs, tad akmeņi brēks.’’</a:t>
            </a:r>
          </a:p>
        </p:txBody>
      </p:sp>
    </p:spTree>
    <p:extLst>
      <p:ext uri="{BB962C8B-B14F-4D97-AF65-F5344CB8AC3E}">
        <p14:creationId xmlns:p14="http://schemas.microsoft.com/office/powerpoint/2010/main" val="217812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840" y="142240"/>
            <a:ext cx="11176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/>
              <a:t>Nākamajā piektdienā (mūsdienās zināma, kā Lielā Piektdiena)</a:t>
            </a:r>
          </a:p>
          <a:p>
            <a:endParaRPr lang="lv-LV" sz="2800" dirty="0"/>
          </a:p>
          <a:p>
            <a:r>
              <a:rPr lang="lv-LV" sz="2800" dirty="0"/>
              <a:t>Jēzus tika </a:t>
            </a:r>
            <a:r>
              <a:rPr lang="lv-LV" sz="2800" dirty="0" err="1"/>
              <a:t>Ģetzemanes</a:t>
            </a:r>
            <a:r>
              <a:rPr lang="lv-LV" sz="2800" dirty="0"/>
              <a:t> dārzā tika apcietināts; par 30 sudraba grašiem viņu bija nodevis Viņa māceklis jūda.</a:t>
            </a:r>
          </a:p>
          <a:p>
            <a:endParaRPr lang="lv-LV" sz="2800" dirty="0"/>
          </a:p>
          <a:p>
            <a:r>
              <a:rPr lang="lv-LV" sz="3600" dirty="0"/>
              <a:t>Jēzus tika aizvests pie zemes pārvaldnieka Poncija Pilāta, kurš viņu notiesāja uz nāvi, piesitot pie krusta.</a:t>
            </a:r>
          </a:p>
          <a:p>
            <a:endParaRPr lang="lv-LV" sz="2800" dirty="0"/>
          </a:p>
          <a:p>
            <a:r>
              <a:rPr lang="lv-LV" sz="2800" dirty="0"/>
              <a:t>Jēzus nomira, pie krusta piesists. </a:t>
            </a:r>
          </a:p>
          <a:p>
            <a:endParaRPr lang="lv-LV" sz="2800" dirty="0"/>
          </a:p>
          <a:p>
            <a:r>
              <a:rPr lang="lv-LV" sz="2800" dirty="0"/>
              <a:t>Tika apglabāts pēc jūdu tradīcijā klintī izcirstā kapā, kuram priekšā pievēla akmeni.</a:t>
            </a:r>
          </a:p>
          <a:p>
            <a:endParaRPr lang="lv-LV" sz="2800" dirty="0"/>
          </a:p>
          <a:p>
            <a:r>
              <a:rPr lang="lv-LV" sz="2800" dirty="0"/>
              <a:t>Tika nolikti divi sargi, lai sargātu Jēzus kapu.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628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920" y="487680"/>
            <a:ext cx="1121664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/>
              <a:t>Svētdienas rītā (mūsdienās Pirmās Lieldienas) notika liela zemestrīce, jo </a:t>
            </a:r>
            <a:r>
              <a:rPr lang="lv-LV" sz="3600" dirty="0"/>
              <a:t>Tā Kunga eņģelis nolaidās no debesīm un novēla akmeni no alas ieejas.</a:t>
            </a:r>
            <a:endParaRPr lang="lv-LV" sz="3200" dirty="0"/>
          </a:p>
          <a:p>
            <a:endParaRPr lang="lv-LV" sz="3200" dirty="0"/>
          </a:p>
          <a:p>
            <a:r>
              <a:rPr lang="lv-LV" sz="3200" dirty="0"/>
              <a:t>Eņģeļa izskats bija zibenim līdzīgs, un drēbes baltas kā sniegs.</a:t>
            </a:r>
          </a:p>
          <a:p>
            <a:endParaRPr lang="lv-LV" sz="3200" dirty="0"/>
          </a:p>
          <a:p>
            <a:r>
              <a:rPr lang="lv-LV" sz="2800" dirty="0"/>
              <a:t>Trīs sievietes rīta agrumā nāca uz Jēzus kapu, lai svaidītu smaržīgas zāles uz viņa miesas, bet </a:t>
            </a:r>
            <a:r>
              <a:rPr lang="lv-LV" sz="3600" dirty="0"/>
              <a:t>Jēzus Kristus jau bija augšāmcēlies.</a:t>
            </a:r>
          </a:p>
          <a:p>
            <a:endParaRPr lang="lv-LV" sz="3600" dirty="0"/>
          </a:p>
          <a:p>
            <a:r>
              <a:rPr lang="lv-LV" sz="3600" dirty="0"/>
              <a:t>Kopš tā laika Viņš ir sēdināties pie Dieva Tēva labās rokas un Viņam ir dota visa vara gan debesīs, gan virs zemes.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6674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7561" y="683736"/>
            <a:ext cx="7354439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  <a:sp3d extrusionH="57150">
              <a:bevelT w="38100" h="38100" prst="convex"/>
              <a:extrusionClr>
                <a:schemeClr val="accent3"/>
              </a:extrusionClr>
            </a:sp3d>
          </a:bodyPr>
          <a:lstStyle/>
          <a:p>
            <a:r>
              <a:rPr lang="lv-LV" sz="7200" dirty="0"/>
              <a:t>Izveido ēzelīti, uz kura Jēzus iejāja Jeruzalemē!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723121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537</Words>
  <Application>Microsoft Office PowerPoint</Application>
  <PresentationFormat>Widescreen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Klinta Kasarenoka</dc:creator>
  <cp:lastModifiedBy>Klinta Kasarenoka</cp:lastModifiedBy>
  <cp:revision>7</cp:revision>
  <dcterms:created xsi:type="dcterms:W3CDTF">2017-04-08T18:03:51Z</dcterms:created>
  <dcterms:modified xsi:type="dcterms:W3CDTF">2017-04-08T19:03:32Z</dcterms:modified>
</cp:coreProperties>
</file>