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896A4B-972B-491F-8216-5DFCDBF16F8E}" type="datetimeFigureOut">
              <a:rPr lang="en-GB" smtClean="0"/>
              <a:t>30/04/2017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416455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896A4B-972B-491F-8216-5DFCDBF16F8E}" type="datetimeFigureOut">
              <a:rPr lang="en-GB" smtClean="0"/>
              <a:t>30/04/2017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113667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896A4B-972B-491F-8216-5DFCDBF16F8E}" type="datetimeFigureOut">
              <a:rPr lang="en-GB" smtClean="0"/>
              <a:t>30/04/2017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278027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896A4B-972B-491F-8216-5DFCDBF16F8E}" type="datetimeFigureOut">
              <a:rPr lang="en-GB" smtClean="0"/>
              <a:t>30/04/2017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3427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896A4B-972B-491F-8216-5DFCDBF16F8E}" type="datetimeFigureOut">
              <a:rPr lang="en-GB" smtClean="0"/>
              <a:t>30/04/2017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2059314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896A4B-972B-491F-8216-5DFCDBF16F8E}" type="datetimeFigureOut">
              <a:rPr lang="en-GB" smtClean="0"/>
              <a:t>30/04/2017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18185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896A4B-972B-491F-8216-5DFCDBF16F8E}" type="datetimeFigureOut">
              <a:rPr lang="en-GB" smtClean="0"/>
              <a:t>30/04/2017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1992678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896A4B-972B-491F-8216-5DFCDBF16F8E}" type="datetimeFigureOut">
              <a:rPr lang="en-GB" smtClean="0"/>
              <a:t>30/04/2017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332304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96A4B-972B-491F-8216-5DFCDBF16F8E}" type="datetimeFigureOut">
              <a:rPr lang="en-GB" smtClean="0"/>
              <a:t>30/04/2017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276283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896A4B-972B-491F-8216-5DFCDBF16F8E}" type="datetimeFigureOut">
              <a:rPr lang="en-GB" smtClean="0"/>
              <a:t>30/04/2017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837818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896A4B-972B-491F-8216-5DFCDBF16F8E}" type="datetimeFigureOut">
              <a:rPr lang="en-GB" smtClean="0"/>
              <a:t>30/04/2017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90DCC7-5CCF-42C1-A6D9-0DD30FE596D8}" type="slidenum">
              <a:rPr lang="en-GB" smtClean="0"/>
              <a:t>‹#›</a:t>
            </a:fld>
            <a:endParaRPr lang="en-GB"/>
          </a:p>
        </p:txBody>
      </p:sp>
    </p:spTree>
    <p:extLst>
      <p:ext uri="{BB962C8B-B14F-4D97-AF65-F5344CB8AC3E}">
        <p14:creationId xmlns:p14="http://schemas.microsoft.com/office/powerpoint/2010/main" val="2882505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96A4B-972B-491F-8216-5DFCDBF16F8E}" type="datetimeFigureOut">
              <a:rPr lang="en-GB" smtClean="0"/>
              <a:t>30/04/2017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0DCC7-5CCF-42C1-A6D9-0DD30FE596D8}" type="slidenum">
              <a:rPr lang="en-GB" smtClean="0"/>
              <a:t>‹#›</a:t>
            </a:fld>
            <a:endParaRPr lang="en-GB"/>
          </a:p>
        </p:txBody>
      </p:sp>
    </p:spTree>
    <p:extLst>
      <p:ext uri="{BB962C8B-B14F-4D97-AF65-F5344CB8AC3E}">
        <p14:creationId xmlns:p14="http://schemas.microsoft.com/office/powerpoint/2010/main" val="2282272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245360" y="2834640"/>
            <a:ext cx="8097520" cy="1200329"/>
          </a:xfrm>
          <a:prstGeom prst="rect">
            <a:avLst/>
          </a:prstGeom>
          <a:noFill/>
        </p:spPr>
        <p:txBody>
          <a:bodyPr wrap="square" rtlCol="0">
            <a:spAutoFit/>
          </a:bodyPr>
          <a:lstStyle/>
          <a:p>
            <a:r>
              <a:rPr lang="en-US" sz="7200" dirty="0"/>
              <a:t>J</a:t>
            </a:r>
            <a:r>
              <a:rPr lang="lv-LV" sz="7200" dirty="0" err="1"/>
              <a:t>ēzus</a:t>
            </a:r>
            <a:r>
              <a:rPr lang="lv-LV" sz="7200" dirty="0"/>
              <a:t> pēdējā pavēle</a:t>
            </a:r>
            <a:endParaRPr lang="en-GB" sz="7200" dirty="0"/>
          </a:p>
        </p:txBody>
      </p:sp>
    </p:spTree>
    <p:extLst>
      <p:ext uri="{BB962C8B-B14F-4D97-AF65-F5344CB8AC3E}">
        <p14:creationId xmlns:p14="http://schemas.microsoft.com/office/powerpoint/2010/main" val="9693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2275840" y="1544320"/>
            <a:ext cx="8006080" cy="3000821"/>
          </a:xfrm>
          <a:prstGeom prst="rect">
            <a:avLst/>
          </a:prstGeom>
          <a:noFill/>
        </p:spPr>
        <p:txBody>
          <a:bodyPr wrap="square" rtlCol="0">
            <a:spAutoFit/>
          </a:bodyPr>
          <a:lstStyle/>
          <a:p>
            <a:r>
              <a:rPr lang="lv-LV" sz="2700" b="1" dirty="0"/>
              <a:t>Jēzus Kristus saka: ’’Man ir dota visa vara debesīs un virs zemes. Tāpēc </a:t>
            </a:r>
            <a:r>
              <a:rPr lang="lv-LV" sz="2700" b="1" dirty="0" err="1"/>
              <a:t>eita</a:t>
            </a:r>
            <a:r>
              <a:rPr lang="lv-LV" sz="2700" b="1" dirty="0"/>
              <a:t> un </a:t>
            </a:r>
            <a:r>
              <a:rPr lang="lv-LV" sz="2700" b="1" dirty="0" err="1"/>
              <a:t>darait</a:t>
            </a:r>
            <a:r>
              <a:rPr lang="lv-LV" sz="2700" b="1" dirty="0"/>
              <a:t> par mācekļiem visas tautas, tās kristīdami Tēva, Dēla un Svētā Gara vārdā, tās mācīdami turēt visu, ko Es jums esmu pavēlējis. Un redzi, Es esmu pie jums ik dienas līdz pasaules galam’’</a:t>
            </a:r>
          </a:p>
          <a:p>
            <a:endParaRPr lang="lv-LV" sz="2700" b="1" dirty="0"/>
          </a:p>
          <a:p>
            <a:pPr algn="r"/>
            <a:r>
              <a:rPr lang="lv-LV" sz="2700" b="1" dirty="0" err="1"/>
              <a:t>Mt</a:t>
            </a:r>
            <a:r>
              <a:rPr lang="lv-LV" sz="2700" b="1" dirty="0"/>
              <a:t>. 28:18-20</a:t>
            </a:r>
          </a:p>
        </p:txBody>
      </p:sp>
    </p:spTree>
    <p:extLst>
      <p:ext uri="{BB962C8B-B14F-4D97-AF65-F5344CB8AC3E}">
        <p14:creationId xmlns:p14="http://schemas.microsoft.com/office/powerpoint/2010/main" val="1820399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711200" y="660400"/>
            <a:ext cx="10586720" cy="5755422"/>
          </a:xfrm>
          <a:prstGeom prst="rect">
            <a:avLst/>
          </a:prstGeom>
          <a:noFill/>
        </p:spPr>
        <p:txBody>
          <a:bodyPr wrap="square" rtlCol="0">
            <a:spAutoFit/>
          </a:bodyPr>
          <a:lstStyle/>
          <a:p>
            <a:r>
              <a:rPr lang="lv-LV" sz="2800" dirty="0"/>
              <a:t>Šie vārdi jeb </a:t>
            </a:r>
            <a:r>
              <a:rPr lang="lv-LV" sz="3600" dirty="0"/>
              <a:t>pavēle ir pēdējais</a:t>
            </a:r>
            <a:r>
              <a:rPr lang="lv-LV" sz="2800" dirty="0"/>
              <a:t>, ko Jēzus pasaka saviem mācekļiem pirms atgriežas pie Sava Tēva debesīs. </a:t>
            </a:r>
          </a:p>
          <a:p>
            <a:endParaRPr lang="lv-LV" sz="2800" dirty="0"/>
          </a:p>
          <a:p>
            <a:r>
              <a:rPr lang="lv-LV" sz="2800" dirty="0"/>
              <a:t>Pēdējā pavēle daudz pasaka par Jēzu Kristu un uzdevumiem uz zemes.</a:t>
            </a:r>
          </a:p>
          <a:p>
            <a:endParaRPr lang="lv-LV" sz="2800" dirty="0"/>
          </a:p>
          <a:p>
            <a:r>
              <a:rPr lang="lv-LV" sz="2800" dirty="0"/>
              <a:t>Kristum ir visa vara. </a:t>
            </a:r>
          </a:p>
          <a:p>
            <a:endParaRPr lang="lv-LV" sz="2800" dirty="0"/>
          </a:p>
          <a:p>
            <a:r>
              <a:rPr lang="lv-LV" sz="4000" dirty="0"/>
              <a:t>Baznīcas uzdevums ir palīdzēt sabiedrībai iepazīt Kristu.</a:t>
            </a:r>
          </a:p>
          <a:p>
            <a:endParaRPr lang="lv-LV" sz="2800" dirty="0"/>
          </a:p>
          <a:p>
            <a:r>
              <a:rPr lang="lv-LV" sz="2800" dirty="0"/>
              <a:t>Kristus ir solījis palīdzēt tiem, kuri dosies un pildīs savu uzdevumi- iepazīstināt sabiedrību ar Kristu.</a:t>
            </a:r>
            <a:endParaRPr lang="en-GB" sz="2800" dirty="0"/>
          </a:p>
        </p:txBody>
      </p:sp>
    </p:spTree>
    <p:extLst>
      <p:ext uri="{BB962C8B-B14F-4D97-AF65-F5344CB8AC3E}">
        <p14:creationId xmlns:p14="http://schemas.microsoft.com/office/powerpoint/2010/main" val="69750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4468" y="1167240"/>
            <a:ext cx="5098572" cy="2568239"/>
          </a:xfrm>
          <a:prstGeom prst="rect">
            <a:avLst/>
          </a:prstGeom>
        </p:spPr>
      </p:pic>
      <p:pic>
        <p:nvPicPr>
          <p:cNvPr id="5" name="Picture 4"/>
          <p:cNvPicPr>
            <a:picLocks noChangeAspect="1"/>
          </p:cNvPicPr>
          <p:nvPr/>
        </p:nvPicPr>
        <p:blipFill>
          <a:blip r:embed="rId4"/>
          <a:stretch>
            <a:fillRect/>
          </a:stretch>
        </p:blipFill>
        <p:spPr>
          <a:xfrm>
            <a:off x="4075028" y="3152956"/>
            <a:ext cx="6335203" cy="2706246"/>
          </a:xfrm>
          <a:prstGeom prst="rect">
            <a:avLst/>
          </a:prstGeom>
        </p:spPr>
      </p:pic>
    </p:spTree>
    <p:extLst>
      <p:ext uri="{BB962C8B-B14F-4D97-AF65-F5344CB8AC3E}">
        <p14:creationId xmlns:p14="http://schemas.microsoft.com/office/powerpoint/2010/main" val="414943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2103120" y="731520"/>
            <a:ext cx="8006080" cy="5078313"/>
          </a:xfrm>
          <a:prstGeom prst="rect">
            <a:avLst/>
          </a:prstGeom>
          <a:noFill/>
        </p:spPr>
        <p:txBody>
          <a:bodyPr wrap="square" rtlCol="0">
            <a:spAutoFit/>
          </a:bodyPr>
          <a:lstStyle/>
          <a:p>
            <a:r>
              <a:rPr lang="lv-LV" sz="2700" b="1" dirty="0"/>
              <a:t>Pēc augšāmcelšanās Jēzus vēl četrdesmit dienas nāca pie mācekļiem, stāstīdams viņiem par Dieva Valstību. Visbeidzot, sapulcējis viņus kopā, Jēzus sacīja: ‘’Neaizejiet no Jeruzalemes, bet gaidiet Tēva apsolījumu, ko jūs no manis esat dzirdējuši. Jo Jānis gan ir kristījis ar ūdeni, bet jūs tiksit kristīti ar Svēto Garu. Jūs dabūsit spēku, kad Svētais Gars būs nācis pār jums, un būsit mani liecinieki kā Jeruzalemē, tā visā Jūdejā un Samarijā un līdz pašam pasaules galam. </a:t>
            </a:r>
            <a:r>
              <a:rPr lang="lv-LV" sz="2700" b="1" dirty="0" err="1"/>
              <a:t>Eita</a:t>
            </a:r>
            <a:r>
              <a:rPr lang="lv-LV" sz="2700" b="1" dirty="0"/>
              <a:t> pa visu pasauli un pasludiniet evaņģēliju visai radībai! Kas tic un top kristīts, tas taps svēts, bet, kas netic, tas taps pazudināts.</a:t>
            </a:r>
          </a:p>
        </p:txBody>
      </p:sp>
    </p:spTree>
    <p:extLst>
      <p:ext uri="{BB962C8B-B14F-4D97-AF65-F5344CB8AC3E}">
        <p14:creationId xmlns:p14="http://schemas.microsoft.com/office/powerpoint/2010/main" val="3986354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extBox 1"/>
          <p:cNvSpPr txBox="1"/>
          <p:nvPr/>
        </p:nvSpPr>
        <p:spPr>
          <a:xfrm>
            <a:off x="2072640" y="762000"/>
            <a:ext cx="8006080" cy="5078313"/>
          </a:xfrm>
          <a:prstGeom prst="rect">
            <a:avLst/>
          </a:prstGeom>
          <a:noFill/>
        </p:spPr>
        <p:txBody>
          <a:bodyPr wrap="square" rtlCol="0">
            <a:spAutoFit/>
          </a:bodyPr>
          <a:lstStyle/>
          <a:p>
            <a:r>
              <a:rPr lang="lv-LV" sz="2700" b="1" dirty="0"/>
              <a:t>Un šīs zīmes ticīgiem ies līdzi; manā vārdā tie ļaunus garus izdzīs, jaunām mēlēm runās, tie ar rokām pacels čūskas, un, kad tie dzers nāvīgas zāles, tad tās tiem nekaitēs. Neveseliem viņi rokas uzliks, un tie kļūs veseli.’’ </a:t>
            </a:r>
          </a:p>
          <a:p>
            <a:r>
              <a:rPr lang="lv-LV" sz="2700" b="1" dirty="0"/>
              <a:t>Pēc šiem vārdiem Jēzus Kristus viņu acu priekšā pacēlās debesīs, un mākonis aizsedza viņu skatiena.  Un, kad tie lūkojās Viņa Debesbraukšanā, pēkšņi to priekšā nostājās divi vīri baltās drēbēs un sacīja: ‘’</a:t>
            </a:r>
            <a:r>
              <a:rPr lang="lv-LV" sz="2700" b="1" dirty="0" err="1"/>
              <a:t>Galilieši</a:t>
            </a:r>
            <a:r>
              <a:rPr lang="lv-LV" sz="2700" b="1" dirty="0"/>
              <a:t>, ko jūs stāvat, skatīdamies uz debesīm? Šis Jēzus, kas uzņemts prom no jums debesīs, tāpat nāks, kā jūs viņu esat redzējuši debesīs aizejam.’’</a:t>
            </a:r>
          </a:p>
        </p:txBody>
      </p:sp>
    </p:spTree>
    <p:extLst>
      <p:ext uri="{BB962C8B-B14F-4D97-AF65-F5344CB8AC3E}">
        <p14:creationId xmlns:p14="http://schemas.microsoft.com/office/powerpoint/2010/main" val="1010684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00" y="2387600"/>
            <a:ext cx="2763520" cy="3970318"/>
          </a:xfrm>
          <a:prstGeom prst="rect">
            <a:avLst/>
          </a:prstGeom>
          <a:noFill/>
        </p:spPr>
        <p:txBody>
          <a:bodyPr wrap="square" rtlCol="0">
            <a:spAutoFit/>
          </a:bodyPr>
          <a:lstStyle/>
          <a:p>
            <a:r>
              <a:rPr lang="lv-LV" sz="2800" dirty="0"/>
              <a:t>Izstāsti kādam sev tuvam cilvēkam visu, ko zini par Jēzu. Kā arī apdomā, kāds uzdevums katram cilvēkam uz zemes ir piešķirts!</a:t>
            </a:r>
            <a:endParaRPr lang="en-GB" sz="2800" dirty="0"/>
          </a:p>
        </p:txBody>
      </p:sp>
    </p:spTree>
    <p:extLst>
      <p:ext uri="{BB962C8B-B14F-4D97-AF65-F5344CB8AC3E}">
        <p14:creationId xmlns:p14="http://schemas.microsoft.com/office/powerpoint/2010/main" val="384582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047303" y="2429682"/>
            <a:ext cx="6008063" cy="1877437"/>
          </a:xfrm>
          <a:prstGeom prst="rect">
            <a:avLst/>
          </a:prstGeom>
        </p:spPr>
        <p:txBody>
          <a:bodyPr wrap="square">
            <a:spAutoFit/>
          </a:bodyPr>
          <a:lstStyle/>
          <a:p>
            <a:r>
              <a:rPr lang="lv-LV" sz="4400" dirty="0"/>
              <a:t>Lūgšana:</a:t>
            </a:r>
          </a:p>
          <a:p>
            <a:endParaRPr lang="lv-LV" dirty="0"/>
          </a:p>
          <a:p>
            <a:r>
              <a:rPr lang="lv-LV" dirty="0"/>
              <a:t>Jēzu, parādi ceļu tiem ,kuri pilda tavu pēdējo pavēli.</a:t>
            </a:r>
          </a:p>
          <a:p>
            <a:endParaRPr lang="lv-LV" dirty="0"/>
          </a:p>
          <a:p>
            <a:r>
              <a:rPr lang="lv-LV" dirty="0"/>
              <a:t>Āmen.</a:t>
            </a:r>
            <a:endParaRPr lang="en-GB" dirty="0"/>
          </a:p>
        </p:txBody>
      </p:sp>
    </p:spTree>
    <p:extLst>
      <p:ext uri="{BB962C8B-B14F-4D97-AF65-F5344CB8AC3E}">
        <p14:creationId xmlns:p14="http://schemas.microsoft.com/office/powerpoint/2010/main" val="333350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399</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Klinta Kasarenoka</dc:creator>
  <cp:lastModifiedBy>Klinta Kasarenoka</cp:lastModifiedBy>
  <cp:revision>5</cp:revision>
  <dcterms:created xsi:type="dcterms:W3CDTF">2017-04-30T05:08:23Z</dcterms:created>
  <dcterms:modified xsi:type="dcterms:W3CDTF">2017-04-30T05:58:59Z</dcterms:modified>
</cp:coreProperties>
</file>