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ta Kasarenoka" initials="KK" lastIdx="1" clrIdx="0">
    <p:extLst>
      <p:ext uri="{19B8F6BF-5375-455C-9EA6-DF929625EA0E}">
        <p15:presenceInfo xmlns:p15="http://schemas.microsoft.com/office/powerpoint/2012/main" userId="Klinta Kasareno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6T23:54:35.60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EDD9-3A49-4206-983A-8F38C28165CC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7D63-93CD-412B-B96F-0495A416D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5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3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9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9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C5AB-600D-41C9-BB1E-C606CAE15488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FF3-B2C1-42F0-BF8F-0C67FC90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9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018" y="2328530"/>
            <a:ext cx="764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7200" dirty="0"/>
              <a:t>Kristus </a:t>
            </a:r>
            <a:r>
              <a:rPr lang="lv-LV" sz="7200" dirty="0" err="1"/>
              <a:t>ottreizējā</a:t>
            </a:r>
            <a:r>
              <a:rPr lang="lv-LV" sz="7200" dirty="0"/>
              <a:t> atnākšana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8841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647" y="850605"/>
            <a:ext cx="109940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Kopš pēdējās pavēles, kuru izteic saviem mācekļiem Jēzus nav parādījis redzamā veidolā. </a:t>
            </a:r>
            <a:r>
              <a:rPr lang="lv-LV" sz="3600" dirty="0"/>
              <a:t>Bet tas notiks Pastarajā dienā.</a:t>
            </a:r>
          </a:p>
          <a:p>
            <a:endParaRPr lang="lv-LV" sz="2800" dirty="0"/>
          </a:p>
          <a:p>
            <a:r>
              <a:rPr lang="lv-LV" sz="2800" dirty="0"/>
              <a:t>Tie, kas būs paļāvušies savās gaitās uz Kristu sagaidīs Viņu ar patiesu prieku, savukārt tie, kuru grēki nav nožēloti un piedoti sastaps Kristu kā savu soģi.</a:t>
            </a:r>
          </a:p>
          <a:p>
            <a:br>
              <a:rPr lang="lv-LV" sz="2800" dirty="0"/>
            </a:br>
            <a:r>
              <a:rPr lang="lv-LV" sz="2800" dirty="0"/>
              <a:t>Šī diena, kad Kristus parādīsies pienāks pēkšņi kā zibens, un nav iespējams paredzēt, kad tas notiks.</a:t>
            </a:r>
          </a:p>
          <a:p>
            <a:endParaRPr lang="lv-LV" sz="2800" dirty="0"/>
          </a:p>
          <a:p>
            <a:r>
              <a:rPr lang="lv-LV" sz="2800" dirty="0"/>
              <a:t>Kristus ir izpircis mūsu grēkus, lai mēs varētu palikt Viņa tuvumā</a:t>
            </a:r>
            <a:br>
              <a:rPr lang="lv-LV" sz="2800" dirty="0"/>
            </a:br>
            <a:r>
              <a:rPr lang="lv-LV" sz="3600" dirty="0"/>
              <a:t>Jēzus vārds dod patiesu prieku, svētību un mūžīgo dzīvi.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81024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4321" y="434109"/>
            <a:ext cx="4060080" cy="1754326"/>
          </a:xfrm>
          <a:prstGeom prst="rect">
            <a:avLst/>
          </a:prstGeom>
          <a:noFill/>
          <a:effectLst>
            <a:outerShdw blurRad="63500" dist="50800" dir="16200000" sx="15000" sy="15000" algn="ctr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  <a:sp3d extrusionH="76200" contourW="12700">
            <a:bevelT prst="convex"/>
            <a:extrusionClr>
              <a:schemeClr val="bg2">
                <a:lumMod val="75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lv-LV" sz="3600" b="1" u="sng" dirty="0"/>
              <a:t>Attēlo kā tu iedomājies šo Pastara dienu!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204885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018" y="2328530"/>
            <a:ext cx="764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7200" dirty="0"/>
              <a:t>Apgaismība caur bauslību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899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1127052"/>
            <a:ext cx="114087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Lai mēs būtu gandarīti ieraudzīt Kristu Pastara dienā mums uz Viņu jāpaļaujas. Un pats </a:t>
            </a:r>
            <a:r>
              <a:rPr lang="lv-LV" sz="3600" dirty="0"/>
              <a:t>pirmais ir ievērot bauslību</a:t>
            </a:r>
            <a:r>
              <a:rPr lang="lv-LV" sz="2800" dirty="0"/>
              <a:t>.</a:t>
            </a:r>
          </a:p>
          <a:p>
            <a:endParaRPr lang="lv-LV" sz="2800" dirty="0"/>
          </a:p>
          <a:p>
            <a:r>
              <a:rPr lang="lv-LV" sz="2800" dirty="0"/>
              <a:t>Bauslības iepazīšana atļauj </a:t>
            </a:r>
            <a:r>
              <a:rPr lang="lv-LV" sz="3600" dirty="0"/>
              <a:t>saprast savu grēcīgumu </a:t>
            </a:r>
            <a:r>
              <a:rPr lang="lv-LV" sz="2800" dirty="0"/>
              <a:t>un saprast, ka nožēlojot grēkus var izbēgt no Dieva dusmām. </a:t>
            </a:r>
          </a:p>
          <a:p>
            <a:endParaRPr lang="lv-LV" sz="2800" dirty="0"/>
          </a:p>
          <a:p>
            <a:r>
              <a:rPr lang="lv-LV" sz="2800" dirty="0"/>
              <a:t>Bauslība atmodina dusošo sirdsapziņu.</a:t>
            </a:r>
          </a:p>
          <a:p>
            <a:endParaRPr lang="lv-LV" sz="2800" dirty="0"/>
          </a:p>
          <a:p>
            <a:r>
              <a:rPr lang="lv-LV" sz="3600" dirty="0"/>
              <a:t>Mēs saprotam grēku nožēlas svarīgumu</a:t>
            </a:r>
            <a:r>
              <a:rPr lang="lv-LV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2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018" y="2328530"/>
            <a:ext cx="764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7200" dirty="0"/>
              <a:t>Apgaismība caur evaņģēliju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77042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26" y="265814"/>
            <a:ext cx="109834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Kad zini, ka ievēro bauslību, tad Svētais Gars tevi tālāk uzrunā caur Evaņģēliju.</a:t>
            </a:r>
          </a:p>
          <a:p>
            <a:endParaRPr lang="lv-LV" sz="2800" dirty="0"/>
          </a:p>
          <a:p>
            <a:r>
              <a:rPr lang="lv-LV" sz="3600" dirty="0"/>
              <a:t>Jēzus ir solījis neatstumt nevienu, kurš pie Viņa dosies.</a:t>
            </a:r>
          </a:p>
          <a:p>
            <a:endParaRPr lang="lv-LV" sz="2800" dirty="0"/>
          </a:p>
          <a:p>
            <a:r>
              <a:rPr lang="lv-LV" sz="2800" dirty="0"/>
              <a:t>Ticība nāk no sludināšanas, savukārt sludināšana ir Jēzus pavēle.</a:t>
            </a:r>
          </a:p>
          <a:p>
            <a:endParaRPr lang="lv-LV" sz="2800" dirty="0"/>
          </a:p>
          <a:p>
            <a:r>
              <a:rPr lang="lv-LV" sz="3600" dirty="0"/>
              <a:t>Ticības sākums ir cerība uz Jēzus palīdzību un patiesa vēlēšanās atrast savu Pestītāju. </a:t>
            </a:r>
          </a:p>
          <a:p>
            <a:br>
              <a:rPr lang="lv-LV" sz="2800" dirty="0"/>
            </a:br>
            <a:r>
              <a:rPr lang="lv-LV" sz="2800" dirty="0"/>
              <a:t>Kad mūsu ticība kļūst stiprāka, mēs arī vairāk paļaujamies uz Jēzu</a:t>
            </a:r>
          </a:p>
          <a:p>
            <a:endParaRPr lang="lv-LV" sz="2800" dirty="0"/>
          </a:p>
          <a:p>
            <a:r>
              <a:rPr lang="lv-LV" sz="2800" dirty="0"/>
              <a:t>Apgaismošana caur Bauslību un Evaņģēliju atmodina cilvēkus, lai varētu notikt patiesa atgriešana</a:t>
            </a:r>
            <a:r>
              <a:rPr lang="lv-LV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78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1526" y="434109"/>
            <a:ext cx="4922875" cy="4524315"/>
          </a:xfrm>
          <a:prstGeom prst="rect">
            <a:avLst/>
          </a:prstGeom>
          <a:noFill/>
          <a:effectLst>
            <a:outerShdw blurRad="63500" dist="50800" dir="16200000" sx="15000" sy="15000" algn="ctr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  <a:sp3d extrusionH="76200" contourW="12700">
            <a:bevelT prst="convex"/>
            <a:extrusionClr>
              <a:schemeClr val="bg2">
                <a:lumMod val="75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lv-LV" sz="3600" b="1" u="sng" dirty="0"/>
              <a:t>Uzzīmē uz lapas Jēzus kājas, kā tas ir parādīts. Pēc tam uzkāp uz lapas ar kājām pats un apvelc savas kājas.</a:t>
            </a:r>
          </a:p>
          <a:p>
            <a:endParaRPr lang="lv-LV" sz="3600" b="1" u="sng" dirty="0"/>
          </a:p>
          <a:p>
            <a:r>
              <a:rPr lang="lv-LV" sz="3600" b="1" u="sng" dirty="0"/>
              <a:t>Tu staigā kopā ar Jēzu vienmēr un visur.</a:t>
            </a:r>
            <a:endParaRPr lang="en-GB" sz="36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052623" y="3083442"/>
            <a:ext cx="5082363" cy="3455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295554" y="3508743"/>
            <a:ext cx="1573618" cy="260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811079" y="3508742"/>
            <a:ext cx="1573618" cy="260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463902" y="3928730"/>
            <a:ext cx="1190847" cy="1881963"/>
          </a:xfrm>
          <a:prstGeom prst="ellipse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02464" y="3971259"/>
            <a:ext cx="1190847" cy="1881963"/>
          </a:xfrm>
          <a:prstGeom prst="ellipse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/>
          <p:cNvSpPr/>
          <p:nvPr/>
        </p:nvSpPr>
        <p:spPr>
          <a:xfrm>
            <a:off x="4345174" y="1839433"/>
            <a:ext cx="2923954" cy="1456660"/>
          </a:xfrm>
          <a:prstGeom prst="wedgeEllipseCallou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82363" y="2328863"/>
            <a:ext cx="176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Jēzus kājas</a:t>
            </a:r>
            <a:endParaRPr lang="en-GB" dirty="0"/>
          </a:p>
        </p:txBody>
      </p:sp>
      <p:sp>
        <p:nvSpPr>
          <p:cNvPr id="11" name="Speech Bubble: Oval 10"/>
          <p:cNvSpPr/>
          <p:nvPr/>
        </p:nvSpPr>
        <p:spPr>
          <a:xfrm rot="10630172">
            <a:off x="3219539" y="5688183"/>
            <a:ext cx="2190307" cy="1116418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38459" y="6140067"/>
            <a:ext cx="146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Tavas kājas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03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7303" y="2429682"/>
            <a:ext cx="60080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dirty="0"/>
              <a:t>Lūgšana:</a:t>
            </a:r>
          </a:p>
          <a:p>
            <a:endParaRPr lang="lv-LV" dirty="0"/>
          </a:p>
          <a:p>
            <a:r>
              <a:rPr lang="lv-LV" dirty="0"/>
              <a:t>Tēvs. Es vēlos, lai vietās, kur es esmu, esi arī Tu. Lai ikviens redzētu manu skaidrību, ko guvu, kad iepazinu tavu mīlestību. </a:t>
            </a:r>
          </a:p>
          <a:p>
            <a:endParaRPr lang="lv-LV" dirty="0"/>
          </a:p>
          <a:p>
            <a:r>
              <a:rPr lang="lv-LV" dirty="0"/>
              <a:t>Āmen.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Klinta Kasarenoka</dc:creator>
  <cp:lastModifiedBy>Klinta Kasarenoka</cp:lastModifiedBy>
  <cp:revision>6</cp:revision>
  <dcterms:created xsi:type="dcterms:W3CDTF">2017-05-06T19:55:22Z</dcterms:created>
  <dcterms:modified xsi:type="dcterms:W3CDTF">2017-05-06T20:56:11Z</dcterms:modified>
</cp:coreProperties>
</file>