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1" r:id="rId4"/>
    <p:sldId id="258" r:id="rId5"/>
    <p:sldId id="262" r:id="rId6"/>
    <p:sldId id="260" r:id="rId7"/>
    <p:sldId id="264" r:id="rId8"/>
    <p:sldId id="259" r:id="rId9"/>
    <p:sldId id="263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9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370849-1404-49CA-BAB8-021F8E8A6F43}" type="datetimeFigureOut">
              <a:rPr lang="en-GB" smtClean="0"/>
              <a:t>14/05/2017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798246-1C67-4534-A48C-628F8F4BEE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3816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/>
              <a:t>Šajā nodarbībā nepieciešams:</a:t>
            </a:r>
            <a:br>
              <a:rPr lang="lv-LV" dirty="0"/>
            </a:br>
            <a:r>
              <a:rPr lang="lv-LV" dirty="0"/>
              <a:t>papīrs;</a:t>
            </a:r>
          </a:p>
          <a:p>
            <a:r>
              <a:rPr lang="lv-LV" dirty="0"/>
              <a:t>Šķēres;</a:t>
            </a:r>
          </a:p>
          <a:p>
            <a:r>
              <a:rPr lang="lv-LV" dirty="0"/>
              <a:t>Krāsainie zīmuļi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98246-1C67-4534-A48C-628F8F4BEE0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1115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49BA1-9E54-459E-8EB2-49CBE575E195}" type="datetimeFigureOut">
              <a:rPr lang="en-GB" smtClean="0"/>
              <a:t>14/05/2017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9DE0F-76D4-4418-8916-D42632DB00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3498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49BA1-9E54-459E-8EB2-49CBE575E195}" type="datetimeFigureOut">
              <a:rPr lang="en-GB" smtClean="0"/>
              <a:t>14/05/2017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9DE0F-76D4-4418-8916-D42632DB00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0102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49BA1-9E54-459E-8EB2-49CBE575E195}" type="datetimeFigureOut">
              <a:rPr lang="en-GB" smtClean="0"/>
              <a:t>14/05/2017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9DE0F-76D4-4418-8916-D42632DB00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5650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49BA1-9E54-459E-8EB2-49CBE575E195}" type="datetimeFigureOut">
              <a:rPr lang="en-GB" smtClean="0"/>
              <a:t>14/05/2017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9DE0F-76D4-4418-8916-D42632DB00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5821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49BA1-9E54-459E-8EB2-49CBE575E195}" type="datetimeFigureOut">
              <a:rPr lang="en-GB" smtClean="0"/>
              <a:t>14/05/2017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9DE0F-76D4-4418-8916-D42632DB00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3701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49BA1-9E54-459E-8EB2-49CBE575E195}" type="datetimeFigureOut">
              <a:rPr lang="en-GB" smtClean="0"/>
              <a:t>14/05/2017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9DE0F-76D4-4418-8916-D42632DB00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4655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49BA1-9E54-459E-8EB2-49CBE575E195}" type="datetimeFigureOut">
              <a:rPr lang="en-GB" smtClean="0"/>
              <a:t>14/05/2017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9DE0F-76D4-4418-8916-D42632DB00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0977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49BA1-9E54-459E-8EB2-49CBE575E195}" type="datetimeFigureOut">
              <a:rPr lang="en-GB" smtClean="0"/>
              <a:t>14/05/2017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9DE0F-76D4-4418-8916-D42632DB00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8540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49BA1-9E54-459E-8EB2-49CBE575E195}" type="datetimeFigureOut">
              <a:rPr lang="en-GB" smtClean="0"/>
              <a:t>14/05/2017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9DE0F-76D4-4418-8916-D42632DB00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075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49BA1-9E54-459E-8EB2-49CBE575E195}" type="datetimeFigureOut">
              <a:rPr lang="en-GB" smtClean="0"/>
              <a:t>14/05/2017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9DE0F-76D4-4418-8916-D42632DB00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8348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49BA1-9E54-459E-8EB2-49CBE575E195}" type="datetimeFigureOut">
              <a:rPr lang="en-GB" smtClean="0"/>
              <a:t>14/05/2017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9DE0F-76D4-4418-8916-D42632DB00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3200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49BA1-9E54-459E-8EB2-49CBE575E195}" type="datetimeFigureOut">
              <a:rPr lang="en-GB" smtClean="0"/>
              <a:t>14/05/2017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9DE0F-76D4-4418-8916-D42632DB00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4693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CTnVXsB1EfA?list=PL1qkHJ6qeevVnPcpTL1IVEoEKgqxC3Ry8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75810" y="2703060"/>
            <a:ext cx="929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7200" dirty="0"/>
              <a:t>Kas mudina ticēt?</a:t>
            </a:r>
            <a:endParaRPr lang="en-GB" sz="7200" dirty="0"/>
          </a:p>
        </p:txBody>
      </p:sp>
    </p:spTree>
    <p:extLst>
      <p:ext uri="{BB962C8B-B14F-4D97-AF65-F5344CB8AC3E}">
        <p14:creationId xmlns:p14="http://schemas.microsoft.com/office/powerpoint/2010/main" val="33645502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47303" y="2429682"/>
            <a:ext cx="6008063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4400" dirty="0"/>
              <a:t>Lūgšana:</a:t>
            </a:r>
          </a:p>
          <a:p>
            <a:endParaRPr lang="lv-LV" dirty="0"/>
          </a:p>
          <a:p>
            <a:r>
              <a:rPr lang="lv-LV" dirty="0"/>
              <a:t>Mans Dievs, es esmu vēl tikai pašā sākumā, lai pilnībā tev uzticētos. Lūdzu, palīdzi man šajā ceļā.</a:t>
            </a:r>
            <a:br>
              <a:rPr lang="lv-LV" dirty="0"/>
            </a:br>
            <a:br>
              <a:rPr lang="lv-LV" dirty="0"/>
            </a:br>
            <a:r>
              <a:rPr lang="lv-LV" dirty="0"/>
              <a:t>Āmen.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350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5040" y="457200"/>
            <a:ext cx="10027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lv-LV" dirty="0"/>
          </a:p>
        </p:txBody>
      </p:sp>
      <p:sp>
        <p:nvSpPr>
          <p:cNvPr id="3" name="TextBox 2"/>
          <p:cNvSpPr txBox="1"/>
          <p:nvPr/>
        </p:nvSpPr>
        <p:spPr>
          <a:xfrm>
            <a:off x="955040" y="1281211"/>
            <a:ext cx="1093216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Cer</a:t>
            </a:r>
            <a:r>
              <a:rPr lang="lv-LV" sz="2800" dirty="0" err="1"/>
              <a:t>ības</a:t>
            </a:r>
            <a:r>
              <a:rPr lang="lv-LV" sz="2800" dirty="0"/>
              <a:t>, kas mīt jebkurā kristietī nav balstītas tikai uz aklu optimismu, bet tās ir pamatotas. </a:t>
            </a:r>
            <a:endParaRPr lang="en-US" sz="2800" dirty="0"/>
          </a:p>
          <a:p>
            <a:endParaRPr lang="en-US" sz="2800" dirty="0"/>
          </a:p>
          <a:p>
            <a:r>
              <a:rPr lang="lv-LV" sz="3600" dirty="0"/>
              <a:t>To pamats ir apsolījums un zvērests.</a:t>
            </a:r>
            <a:endParaRPr lang="en-US" sz="3600" dirty="0"/>
          </a:p>
          <a:p>
            <a:br>
              <a:rPr lang="lv-LV" sz="2800" dirty="0"/>
            </a:br>
            <a:r>
              <a:rPr lang="lv-LV" sz="2800" dirty="0"/>
              <a:t>Mūsu attiecības ar Dievu, kuras veidojam ir šis pamats.</a:t>
            </a:r>
            <a:endParaRPr lang="en-US" sz="2800" dirty="0"/>
          </a:p>
          <a:p>
            <a:endParaRPr lang="lv-LV" sz="2800" dirty="0"/>
          </a:p>
          <a:p>
            <a:r>
              <a:rPr lang="lv-LV" sz="3600" dirty="0"/>
              <a:t>Šajā ticībā Jēzus Kristus darbojas kā mūsu ticības un cerības garants.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967523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69931" y="2690648"/>
            <a:ext cx="68842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/>
              <a:t>K</a:t>
            </a:r>
            <a:r>
              <a:rPr lang="lv-LV" sz="7200" dirty="0"/>
              <a:t>ā lai pārliecinos?</a:t>
            </a:r>
            <a:endParaRPr lang="en-GB" sz="7200" dirty="0"/>
          </a:p>
        </p:txBody>
      </p:sp>
    </p:spTree>
    <p:extLst>
      <p:ext uri="{BB962C8B-B14F-4D97-AF65-F5344CB8AC3E}">
        <p14:creationId xmlns:p14="http://schemas.microsoft.com/office/powerpoint/2010/main" val="133737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98425" y="1553429"/>
            <a:ext cx="1003808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800" dirty="0"/>
              <a:t>Bet kā lai notic tam, ka Dievs eksistē</a:t>
            </a:r>
          </a:p>
          <a:p>
            <a:br>
              <a:rPr lang="lv-LV" sz="2800" dirty="0"/>
            </a:br>
            <a:r>
              <a:rPr lang="lv-LV" sz="2800" dirty="0"/>
              <a:t>Kādēļ Viņš nedod nekādas zīmes?</a:t>
            </a:r>
          </a:p>
          <a:p>
            <a:endParaRPr lang="lv-LV" sz="2800" dirty="0"/>
          </a:p>
          <a:p>
            <a:r>
              <a:rPr lang="lv-LV" sz="3600" dirty="0"/>
              <a:t>Lielākoties, cilvēki ir pārliecināti, ka kāds augstāks spēks eksistē, jo mūsu dzīvē notiek daudz laimīgu ‘’nejaušību’’.</a:t>
            </a:r>
          </a:p>
          <a:p>
            <a:endParaRPr lang="lv-LV" sz="2800" dirty="0"/>
          </a:p>
          <a:p>
            <a:r>
              <a:rPr lang="lv-LV" sz="3600" dirty="0"/>
              <a:t>Atceries, ka Dievs katram ir citādāks!</a:t>
            </a:r>
          </a:p>
        </p:txBody>
      </p:sp>
    </p:spTree>
    <p:extLst>
      <p:ext uri="{BB962C8B-B14F-4D97-AF65-F5344CB8AC3E}">
        <p14:creationId xmlns:p14="http://schemas.microsoft.com/office/powerpoint/2010/main" val="252602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5228" y="1692166"/>
            <a:ext cx="9312165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3600" dirty="0"/>
              <a:t>Bībelē ir neskaitāmi daudz pierādījumi </a:t>
            </a:r>
            <a:r>
              <a:rPr lang="lv-LV" sz="2800" dirty="0"/>
              <a:t>un fakti par Jēzu, bet lai tos ieraudzītu, tie jāsaprot un jāmāk atrast.</a:t>
            </a:r>
          </a:p>
          <a:p>
            <a:endParaRPr lang="lv-LV" sz="2800" dirty="0"/>
          </a:p>
          <a:p>
            <a:br>
              <a:rPr lang="lv-LV" sz="2800" dirty="0"/>
            </a:br>
            <a:r>
              <a:rPr lang="lv-LV" sz="2800" dirty="0"/>
              <a:t>Kad tas notiek ar cilvēku (kad viņš spēj šos pierādījumus atrast) laicīgā (taustāmā pasaule) un garīgā </a:t>
            </a:r>
            <a:r>
              <a:rPr lang="lv-LV" sz="3600" dirty="0"/>
              <a:t>pasaule savienojas vienā veselumā.</a:t>
            </a:r>
            <a:endParaRPr lang="en-GB" sz="36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1829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878840" y="65976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v-LV"/>
              <a:t>Uzklikšķini un noklausies dziesmu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3783724" y="4656082"/>
            <a:ext cx="28798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err="1">
                <a:hlinkClick r:id="rId3"/>
              </a:rPr>
              <a:t>Dziesma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11398160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3279" y="2503357"/>
            <a:ext cx="78698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7200" dirty="0"/>
              <a:t>Ticība prasa laiku</a:t>
            </a:r>
          </a:p>
        </p:txBody>
      </p:sp>
    </p:spTree>
    <p:extLst>
      <p:ext uri="{BB962C8B-B14F-4D97-AF65-F5344CB8AC3E}">
        <p14:creationId xmlns:p14="http://schemas.microsoft.com/office/powerpoint/2010/main" val="10786927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69617" y="801971"/>
            <a:ext cx="4060080" cy="2308324"/>
          </a:xfrm>
          <a:prstGeom prst="rect">
            <a:avLst/>
          </a:prstGeom>
          <a:noFill/>
          <a:effectLst>
            <a:outerShdw blurRad="63500" dist="50800" dir="16200000" sx="15000" sy="15000" algn="ctr" rotWithShape="0">
              <a:srgbClr val="000000">
                <a:alpha val="45000"/>
              </a:srgbClr>
            </a:outerShdw>
          </a:effectLst>
          <a:scene3d>
            <a:camera prst="isometricOffAxis2Left"/>
            <a:lightRig rig="threePt" dir="t"/>
          </a:scene3d>
          <a:sp3d extrusionH="76200" contourW="12700">
            <a:bevelT prst="convex"/>
            <a:extrusionClr>
              <a:schemeClr val="bg2">
                <a:lumMod val="75000"/>
              </a:schemeClr>
            </a:extrusionClr>
            <a:contourClr>
              <a:schemeClr val="bg2">
                <a:lumMod val="25000"/>
              </a:schemeClr>
            </a:contourClr>
          </a:sp3d>
        </p:spPr>
        <p:txBody>
          <a:bodyPr wrap="square" rtlCol="0">
            <a:spAutoFit/>
          </a:bodyPr>
          <a:lstStyle/>
          <a:p>
            <a:r>
              <a:rPr lang="lv-LV" sz="3600" b="1" u="sng" dirty="0"/>
              <a:t>Izgriez no papīra apli. No šī apļa izveido pulksteni, kā attēlā.</a:t>
            </a:r>
            <a:endParaRPr lang="en-GB" sz="3600" b="1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28" b="15359"/>
          <a:stretch/>
        </p:blipFill>
        <p:spPr>
          <a:xfrm>
            <a:off x="3010134" y="3312827"/>
            <a:ext cx="1914525" cy="1783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784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65383" y="4046738"/>
            <a:ext cx="4060080" cy="2308324"/>
          </a:xfrm>
          <a:prstGeom prst="rect">
            <a:avLst/>
          </a:prstGeom>
          <a:noFill/>
          <a:effectLst>
            <a:outerShdw blurRad="63500" dist="50800" dir="16200000" sx="15000" sy="15000" algn="ctr" rotWithShape="0">
              <a:srgbClr val="000000">
                <a:alpha val="45000"/>
              </a:srgbClr>
            </a:outerShdw>
          </a:effectLst>
          <a:scene3d>
            <a:camera prst="isometricOffAxis2Left"/>
            <a:lightRig rig="threePt" dir="t"/>
          </a:scene3d>
          <a:sp3d extrusionH="76200" contourW="12700">
            <a:bevelT prst="convex"/>
            <a:extrusionClr>
              <a:schemeClr val="bg2">
                <a:lumMod val="75000"/>
              </a:schemeClr>
            </a:extrusionClr>
            <a:contourClr>
              <a:schemeClr val="bg2">
                <a:lumMod val="25000"/>
              </a:schemeClr>
            </a:contourClr>
          </a:sp3d>
        </p:spPr>
        <p:txBody>
          <a:bodyPr wrap="square" rtlCol="0">
            <a:spAutoFit/>
          </a:bodyPr>
          <a:lstStyle/>
          <a:p>
            <a:r>
              <a:rPr lang="lv-LV" sz="3600" b="1" u="sng" dirty="0"/>
              <a:t>Atzīmē pulkstenī laiku, kuru </a:t>
            </a:r>
            <a:r>
              <a:rPr lang="lv-LV" sz="3600" b="1" u="sng" dirty="0" err="1"/>
              <a:t>veiltīsim</a:t>
            </a:r>
            <a:r>
              <a:rPr lang="lv-LV" sz="3600" b="1" u="sng" dirty="0"/>
              <a:t> sarunai ar Dievu katru dienu.</a:t>
            </a:r>
            <a:endParaRPr lang="en-GB" sz="3600" b="1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967" y="2488367"/>
            <a:ext cx="2222590" cy="37127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436721" y="586509"/>
            <a:ext cx="4060080" cy="2308324"/>
          </a:xfrm>
          <a:prstGeom prst="rect">
            <a:avLst/>
          </a:prstGeom>
          <a:noFill/>
          <a:effectLst>
            <a:outerShdw blurRad="63500" dist="50800" dir="16200000" sx="15000" sy="15000" algn="ctr" rotWithShape="0">
              <a:srgbClr val="000000">
                <a:alpha val="45000"/>
              </a:srgbClr>
            </a:outerShdw>
          </a:effectLst>
          <a:scene3d>
            <a:camera prst="isometricOffAxis2Left"/>
            <a:lightRig rig="threePt" dir="t"/>
          </a:scene3d>
          <a:sp3d extrusionH="76200" contourW="12700">
            <a:bevelT prst="convex"/>
            <a:extrusionClr>
              <a:schemeClr val="bg2">
                <a:lumMod val="75000"/>
              </a:schemeClr>
            </a:extrusionClr>
            <a:contourClr>
              <a:schemeClr val="bg2">
                <a:lumMod val="25000"/>
              </a:schemeClr>
            </a:contourClr>
          </a:sp3d>
        </p:spPr>
        <p:txBody>
          <a:bodyPr wrap="square" rtlCol="0">
            <a:spAutoFit/>
          </a:bodyPr>
          <a:lstStyle/>
          <a:p>
            <a:r>
              <a:rPr lang="lv-LV" sz="3600" b="1" u="sng" dirty="0"/>
              <a:t>Pēc tam vari arī izveidot siksniņu pulkstenim, vai izmantot to tāpat.</a:t>
            </a:r>
            <a:endParaRPr lang="en-GB" sz="3600" b="1" u="sng" dirty="0"/>
          </a:p>
        </p:txBody>
      </p:sp>
    </p:spTree>
    <p:extLst>
      <p:ext uri="{BB962C8B-B14F-4D97-AF65-F5344CB8AC3E}">
        <p14:creationId xmlns:p14="http://schemas.microsoft.com/office/powerpoint/2010/main" val="16880291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141</Words>
  <Application>Microsoft Office PowerPoint</Application>
  <PresentationFormat>Widescreen</PresentationFormat>
  <Paragraphs>30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Klinta Kasarenoka</dc:creator>
  <cp:lastModifiedBy>Klinta Kasarenoka</cp:lastModifiedBy>
  <cp:revision>7</cp:revision>
  <dcterms:created xsi:type="dcterms:W3CDTF">2017-05-13T18:09:05Z</dcterms:created>
  <dcterms:modified xsi:type="dcterms:W3CDTF">2017-05-14T06:03:25Z</dcterms:modified>
</cp:coreProperties>
</file>