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8568" autoAdjust="0"/>
  </p:normalViewPr>
  <p:slideViewPr>
    <p:cSldViewPr snapToGrid="0">
      <p:cViewPr varScale="1">
        <p:scale>
          <a:sx n="51" d="100"/>
          <a:sy n="51" d="100"/>
        </p:scale>
        <p:origin x="12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8558AC-DF11-4642-8861-507A053AA958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D3C581-43F0-4AB5-87A1-9F9F22C651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977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Šai nodarbībai nepieciešams: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v-LV" dirty="0"/>
              <a:t>sarkans balons (var</a:t>
            </a:r>
            <a:r>
              <a:rPr lang="lv-LV" baseline="0" dirty="0"/>
              <a:t> jebkuras krāsas balonu un kopā ar bērnu ar guašām nokrāsot)</a:t>
            </a:r>
            <a:r>
              <a:rPr lang="lv-LV" dirty="0"/>
              <a:t>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v-LV" dirty="0"/>
              <a:t>zaļa lentīte;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v-LV" dirty="0"/>
              <a:t>papīra lapa;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v-LV" dirty="0"/>
              <a:t>krāsas, ar ko nokrāsot bērna rokas(ja ir tāda vēlēšanās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v-LV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D3C581-43F0-4AB5-87A1-9F9F22C6519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755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D3C581-43F0-4AB5-87A1-9F9F22C6519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8666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D3C581-43F0-4AB5-87A1-9F9F22C6519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657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B083-D0CD-41A8-91DA-5EC123AE465B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966AC-EA8E-4993-B61A-44F44CB1C5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302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B083-D0CD-41A8-91DA-5EC123AE465B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966AC-EA8E-4993-B61A-44F44CB1C5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341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B083-D0CD-41A8-91DA-5EC123AE465B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966AC-EA8E-4993-B61A-44F44CB1C5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331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B083-D0CD-41A8-91DA-5EC123AE465B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966AC-EA8E-4993-B61A-44F44CB1C5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779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B083-D0CD-41A8-91DA-5EC123AE465B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966AC-EA8E-4993-B61A-44F44CB1C5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77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B083-D0CD-41A8-91DA-5EC123AE465B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966AC-EA8E-4993-B61A-44F44CB1C5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162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B083-D0CD-41A8-91DA-5EC123AE465B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966AC-EA8E-4993-B61A-44F44CB1C5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30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B083-D0CD-41A8-91DA-5EC123AE465B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966AC-EA8E-4993-B61A-44F44CB1C5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851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B083-D0CD-41A8-91DA-5EC123AE465B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966AC-EA8E-4993-B61A-44F44CB1C5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012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B083-D0CD-41A8-91DA-5EC123AE465B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966AC-EA8E-4993-B61A-44F44CB1C5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784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B083-D0CD-41A8-91DA-5EC123AE465B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966AC-EA8E-4993-B61A-44F44CB1C5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027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1B083-D0CD-41A8-91DA-5EC123AE465B}" type="datetimeFigureOut">
              <a:rPr lang="en-GB" smtClean="0"/>
              <a:t>09/11/2016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966AC-EA8E-4993-B61A-44F44CB1C5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244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55520" y="1656080"/>
            <a:ext cx="860552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/>
              <a:t/>
            </a:r>
            <a:br>
              <a:rPr lang="lv-LV" dirty="0"/>
            </a:br>
            <a:r>
              <a:rPr lang="lv-LV" dirty="0"/>
              <a:t/>
            </a:r>
            <a:br>
              <a:rPr lang="lv-LV" dirty="0"/>
            </a:br>
            <a:r>
              <a:rPr lang="lv-LV" sz="8000" dirty="0"/>
              <a:t>KĀ RADĀS GRĒKS?</a:t>
            </a:r>
          </a:p>
          <a:p>
            <a:pPr algn="ctr"/>
            <a:endParaRPr lang="lv-LV" sz="8000" dirty="0"/>
          </a:p>
          <a:p>
            <a:pPr algn="ctr"/>
            <a:r>
              <a:rPr lang="en-US" sz="8000" dirty="0"/>
              <a:t> </a:t>
            </a:r>
            <a:r>
              <a:rPr lang="en-US" sz="3600" dirty="0"/>
              <a:t>KAS IR GR</a:t>
            </a:r>
            <a:r>
              <a:rPr lang="lv-LV" sz="3600" dirty="0"/>
              <a:t>ĒKS?</a:t>
            </a:r>
            <a:br>
              <a:rPr lang="lv-LV" sz="3600" dirty="0"/>
            </a:br>
            <a:r>
              <a:rPr lang="lv-LV" sz="3600" dirty="0"/>
              <a:t>VAI IKVIENS NO MUMS GRĒKO?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776443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5760" y="782320"/>
            <a:ext cx="101396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600" dirty="0"/>
              <a:t>Ādams un Ieva bija pirmie Ēdenes dārza iemītnieki, bet arī šajā dārzā bija jāievēro 1 noteikums.</a:t>
            </a:r>
          </a:p>
          <a:p>
            <a:pPr algn="ctr"/>
            <a:endParaRPr lang="lv-LV" sz="3600" dirty="0"/>
          </a:p>
          <a:p>
            <a:pPr algn="ctr"/>
            <a:r>
              <a:rPr lang="lv-LV" sz="3600" dirty="0"/>
              <a:t> Ādams un Ieva nedrīkstēja ēst ābolus no viena konkrēta koka, bet Ieva un Ādams tomēr baudīja šo augli. </a:t>
            </a:r>
          </a:p>
          <a:p>
            <a:pPr algn="ctr"/>
            <a:r>
              <a:rPr lang="lv-LV" sz="3600" dirty="0"/>
              <a:t>Šis grēks šķīra Ādamu un Ievu no Dieva. </a:t>
            </a:r>
            <a:endParaRPr lang="en-GB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666240" y="5238866"/>
            <a:ext cx="1010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Katrs no mums reiz ir grēkojis. Vienīgi Dievs var mums piedot mūsu grēkus.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1247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9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27964" y="540329"/>
            <a:ext cx="6664036" cy="2800767"/>
          </a:xfrm>
          <a:prstGeom prst="rect">
            <a:avLst/>
          </a:prstGeom>
          <a:noFill/>
          <a:effectLst>
            <a:glow rad="1905000">
              <a:schemeClr val="accent3">
                <a:satMod val="175000"/>
                <a:alpha val="40000"/>
              </a:schemeClr>
            </a:glow>
            <a:outerShdw blurRad="63500" dist="50800" dir="16200000" algn="ctr" rotWithShape="0">
              <a:srgbClr val="000000">
                <a:alpha val="43137"/>
              </a:srgbClr>
            </a:outerShdw>
            <a:reflection blurRad="63500" stA="45000" endPos="65000" dist="50800" dir="5400000" sy="-100000" algn="bl" rotWithShape="0"/>
          </a:effectLst>
          <a:scene3d>
            <a:camera prst="isometricOffAxis2Lef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r>
              <a:rPr lang="lv-LV" sz="4400" b="1" u="sng" dirty="0"/>
              <a:t>IZVEIDO PATS SAVU ĀBOLU! PIEPŪT BALONU UN TAD APSIEN LENTĪTI KĀ ĀBOLA LAPIŅU.</a:t>
            </a:r>
            <a:endParaRPr lang="en-GB" sz="4400" b="1" u="sng" dirty="0"/>
          </a:p>
        </p:txBody>
      </p:sp>
    </p:spTree>
    <p:extLst>
      <p:ext uri="{BB962C8B-B14F-4D97-AF65-F5344CB8AC3E}">
        <p14:creationId xmlns:p14="http://schemas.microsoft.com/office/powerpoint/2010/main" val="999715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9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37855" y="540328"/>
            <a:ext cx="997527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600" dirty="0"/>
              <a:t>Dievs apsolīja sūtīt Pestītāju, kad Ieva un Ādams bija grēkojuši. </a:t>
            </a:r>
          </a:p>
          <a:p>
            <a:pPr algn="ctr"/>
            <a:r>
              <a:rPr lang="lv-LV" sz="3600" dirty="0"/>
              <a:t>Kungs Jēzus Kristus ir Pestītājs un Dieva vienīgais Dēls.</a:t>
            </a:r>
          </a:p>
          <a:p>
            <a:pPr algn="ctr"/>
            <a:endParaRPr lang="lv-LV" sz="3600" dirty="0"/>
          </a:p>
          <a:p>
            <a:pPr algn="ctr"/>
            <a:r>
              <a:rPr lang="lv-LV" sz="3600" dirty="0"/>
              <a:t> Jēzus Kristus šajā pasaulē ieradās tāpat kā mēs </a:t>
            </a:r>
            <a:r>
              <a:rPr lang="lv-LV" sz="3600" dirty="0" smtClean="0"/>
              <a:t>visi, </a:t>
            </a:r>
            <a:r>
              <a:rPr lang="lv-LV" sz="3600" dirty="0"/>
              <a:t>kā mazs bērniņš. </a:t>
            </a:r>
          </a:p>
          <a:p>
            <a:pPr algn="ctr"/>
            <a:endParaRPr lang="lv-LV" sz="3600" dirty="0"/>
          </a:p>
          <a:p>
            <a:pPr algn="ctr"/>
            <a:r>
              <a:rPr lang="lv-LV" sz="3600" dirty="0"/>
              <a:t>Auga kopā ar pārējiem cilvēkiem un pēc tam labprātīgi mira pie krusta sists mūsu grēku dēļ.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75271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9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9418" y="845127"/>
            <a:ext cx="9033163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4400" dirty="0"/>
              <a:t>10 BAUŠĻI</a:t>
            </a:r>
          </a:p>
          <a:p>
            <a:pPr algn="ctr"/>
            <a:endParaRPr lang="lv-LV" sz="44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v-LV" sz="3600" dirty="0"/>
              <a:t>ES ESMU DIEVS,TAVS KUNGS,TEV NEBŪS CITUS DIEVUS TURĒT MANĀ PRIEKŠĀ.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v-LV" sz="3600" dirty="0"/>
              <a:t>TEV NEBŪS DIEVA VĀRDU NELIETĪGI VALKĀT.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v-LV" sz="3600" dirty="0"/>
              <a:t>TEV BŪS SVĒTO DIENU SVĒTĪT.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v-LV" sz="3600" dirty="0"/>
              <a:t>GODĀ SAVU TĒTU UN SAVU MĀTI.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v-LV" sz="3600" dirty="0"/>
              <a:t>TEV NEBŪS NOKAUT.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849283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6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8" dur="6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9" dur="6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6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6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2" dur="6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3" dur="6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6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650" autoRev="1" fill="remov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6" dur="650" autoRev="1" fill="remov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7" dur="650" autoRev="1" fill="remov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650" autoRev="1" fill="remov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9" dur="650" autoRev="1" fill="remove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0" dur="650" autoRev="1" fill="remove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1" dur="650" autoRev="1" fill="remove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650" autoRev="1" fill="remove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42108" y="1814945"/>
            <a:ext cx="10668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3600" dirty="0"/>
              <a:t>TEV NEBŪS LAULĪBU PĀRKĀPT.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3600" dirty="0"/>
              <a:t>TEV NEBŪS ZAGT.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3600" dirty="0"/>
              <a:t>TEV NEBŪS NEPATIESU LIECĪBU DOT.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3600" dirty="0"/>
              <a:t>TEV NEBŪS IEKĀROT SAVA TUVĀKĀ NAMU.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3600" dirty="0"/>
              <a:t>TEV NEBŪS IEKĀROT SAVA TUVĀKĀ SIEVU, KALPU KALPONI, NEDZ KO CITU, KAS TAM PIEDER.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535154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6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6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6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65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6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8" dur="6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9" dur="6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650" autoRev="1" fill="remov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6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2" dur="6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3" dur="6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650" autoRev="1" fill="remov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6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6" dur="6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7" dur="6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650" autoRev="1" fill="remov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9" dur="6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0" dur="6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1" dur="6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650" autoRev="1" fill="remove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9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94" b="89691" l="0" r="9884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8835" y="2400697"/>
            <a:ext cx="5264730" cy="394346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94" b="89691" l="965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726" y="2197595"/>
            <a:ext cx="5881020" cy="440508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3200" y="332509"/>
            <a:ext cx="6373091" cy="2862322"/>
          </a:xfrm>
          <a:prstGeom prst="rect">
            <a:avLst/>
          </a:prstGeom>
          <a:noFill/>
          <a:effectLst>
            <a:outerShdw blurRad="63500" dist="50800" dir="16200000" sx="15000" sy="15000" algn="ctr" rotWithShape="0">
              <a:srgbClr val="000000">
                <a:alpha val="45000"/>
              </a:srgbClr>
            </a:outerShdw>
          </a:effectLst>
          <a:scene3d>
            <a:camera prst="isometricOffAxis2Left"/>
            <a:lightRig rig="threePt" dir="t"/>
          </a:scene3d>
          <a:sp3d extrusionH="76200" contourW="12700">
            <a:bevelT prst="convex"/>
            <a:extrusionClr>
              <a:schemeClr val="bg2">
                <a:lumMod val="75000"/>
              </a:schemeClr>
            </a:extrusionClr>
            <a:contourClr>
              <a:schemeClr val="bg2">
                <a:lumMod val="25000"/>
              </a:schemeClr>
            </a:contourClr>
          </a:sp3d>
        </p:spPr>
        <p:txBody>
          <a:bodyPr wrap="square" rtlCol="0">
            <a:spAutoFit/>
          </a:bodyPr>
          <a:lstStyle/>
          <a:p>
            <a:r>
              <a:rPr lang="lv-LV" sz="3600" b="1" u="sng" dirty="0"/>
              <a:t>VARI IZVEIDOT SAVUS ROKU NOSPIEDUMUS UN PIE KATRA PIRKSTIŅA PIERAKSTI VIENU BAUSLI. VAI ARĪ IZVEIDO UZ LAPAS SARAKSTU AR BAUŠĻIEM.</a:t>
            </a:r>
            <a:endParaRPr lang="en-GB" sz="3600" b="1" u="sng" dirty="0"/>
          </a:p>
        </p:txBody>
      </p:sp>
    </p:spTree>
    <p:extLst>
      <p:ext uri="{BB962C8B-B14F-4D97-AF65-F5344CB8AC3E}">
        <p14:creationId xmlns:p14="http://schemas.microsoft.com/office/powerpoint/2010/main" val="667015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269</Words>
  <Application>Microsoft Office PowerPoint</Application>
  <PresentationFormat>Widescreen</PresentationFormat>
  <Paragraphs>36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Klinta Kasarenoka</dc:creator>
  <cp:lastModifiedBy>Anda Kasarenoka</cp:lastModifiedBy>
  <cp:revision>13</cp:revision>
  <dcterms:created xsi:type="dcterms:W3CDTF">2016-10-30T18:04:37Z</dcterms:created>
  <dcterms:modified xsi:type="dcterms:W3CDTF">2016-11-09T08:59:46Z</dcterms:modified>
</cp:coreProperties>
</file>