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howGuides="1">
      <p:cViewPr varScale="1">
        <p:scale>
          <a:sx n="63" d="100"/>
          <a:sy n="63" d="100"/>
        </p:scale>
        <p:origin x="60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B72DFE-3DC1-47B6-9CC4-9D699B720E79}" type="datetimeFigureOut">
              <a:rPr lang="en-GB" smtClean="0"/>
              <a:t>01/11/2016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72D110F-B659-4F53-B38F-5DA2CC485D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05056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lv-LV" dirty="0"/>
              <a:t>Šajā</a:t>
            </a:r>
            <a:r>
              <a:rPr lang="lv-LV" baseline="0" dirty="0"/>
              <a:t> nodarbībā nepieciešams: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v-LV" baseline="0" dirty="0"/>
              <a:t>Balta papīra laba;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v-LV" baseline="0" dirty="0"/>
              <a:t>Pildspalva vai zīmulis (jebkas, ar ko bērns vēlas rakstīt);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lv-LV" baseline="0" dirty="0"/>
              <a:t>Zīmuļi, šķēres, krītiņi (jebkas, ar ko bērns vēlētos noformēt lapu).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72D110F-B659-4F53-B38F-5DA2CC485D2E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03278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09B65-1CDD-4866-B9D3-5AF3FAE454CC}" type="datetimeFigureOut">
              <a:rPr lang="en-GB" smtClean="0"/>
              <a:t>31/10/2016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86965-0655-435E-92A6-30114E1F0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53083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09B65-1CDD-4866-B9D3-5AF3FAE454CC}" type="datetimeFigureOut">
              <a:rPr lang="en-GB" smtClean="0"/>
              <a:t>31/10/2016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86965-0655-435E-92A6-30114E1F0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42596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09B65-1CDD-4866-B9D3-5AF3FAE454CC}" type="datetimeFigureOut">
              <a:rPr lang="en-GB" smtClean="0"/>
              <a:t>31/10/2016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86965-0655-435E-92A6-30114E1F0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5710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09B65-1CDD-4866-B9D3-5AF3FAE454CC}" type="datetimeFigureOut">
              <a:rPr lang="en-GB" smtClean="0"/>
              <a:t>31/10/2016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86965-0655-435E-92A6-30114E1F0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70341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09B65-1CDD-4866-B9D3-5AF3FAE454CC}" type="datetimeFigureOut">
              <a:rPr lang="en-GB" smtClean="0"/>
              <a:t>31/10/2016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86965-0655-435E-92A6-30114E1F0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32461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09B65-1CDD-4866-B9D3-5AF3FAE454CC}" type="datetimeFigureOut">
              <a:rPr lang="en-GB" smtClean="0"/>
              <a:t>31/10/2016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86965-0655-435E-92A6-30114E1F0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0383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09B65-1CDD-4866-B9D3-5AF3FAE454CC}" type="datetimeFigureOut">
              <a:rPr lang="en-GB" smtClean="0"/>
              <a:t>31/10/2016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86965-0655-435E-92A6-30114E1F0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72487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09B65-1CDD-4866-B9D3-5AF3FAE454CC}" type="datetimeFigureOut">
              <a:rPr lang="en-GB" smtClean="0"/>
              <a:t>31/10/2016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86965-0655-435E-92A6-30114E1F0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2519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09B65-1CDD-4866-B9D3-5AF3FAE454CC}" type="datetimeFigureOut">
              <a:rPr lang="en-GB" smtClean="0"/>
              <a:t>31/10/2016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86965-0655-435E-92A6-30114E1F0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764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09B65-1CDD-4866-B9D3-5AF3FAE454CC}" type="datetimeFigureOut">
              <a:rPr lang="en-GB" smtClean="0"/>
              <a:t>31/10/2016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86965-0655-435E-92A6-30114E1F0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4746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09B65-1CDD-4866-B9D3-5AF3FAE454CC}" type="datetimeFigureOut">
              <a:rPr lang="en-GB" smtClean="0"/>
              <a:t>31/10/2016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A86965-0655-435E-92A6-30114E1F0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98800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09B65-1CDD-4866-B9D3-5AF3FAE454CC}" type="datetimeFigureOut">
              <a:rPr lang="en-GB" smtClean="0"/>
              <a:t>31/10/2016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86965-0655-435E-92A6-30114E1F094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37762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798670" y="2488149"/>
            <a:ext cx="91541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/>
              <a:t>KAS IR </a:t>
            </a:r>
            <a:r>
              <a:rPr lang="lv-LV" sz="8000" dirty="0"/>
              <a:t>ŽĒLASTĪBA?</a:t>
            </a:r>
            <a:endParaRPr lang="en-GB" sz="8000" dirty="0"/>
          </a:p>
        </p:txBody>
      </p:sp>
    </p:spTree>
    <p:extLst>
      <p:ext uri="{BB962C8B-B14F-4D97-AF65-F5344CB8AC3E}">
        <p14:creationId xmlns:p14="http://schemas.microsoft.com/office/powerpoint/2010/main" val="292956411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3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559040" y="487680"/>
            <a:ext cx="4297680" cy="1446550"/>
          </a:xfrm>
          <a:prstGeom prst="rect">
            <a:avLst/>
          </a:prstGeom>
          <a:noFill/>
          <a:effectLst>
            <a:outerShdw blurRad="50800" dist="38100" algn="l" rotWithShape="0">
              <a:prstClr val="black">
                <a:alpha val="40000"/>
              </a:prstClr>
            </a:outerShdw>
            <a:reflection blurRad="6350" stA="50000" endA="300" endPos="38500" dist="50800" dir="5400000" sy="-100000" algn="bl" rotWithShape="0"/>
          </a:effectLst>
          <a:scene3d>
            <a:camera prst="isometricOffAxis2Left"/>
            <a:lightRig rig="threePt" dir="t"/>
          </a:scene3d>
          <a:sp3d extrusionH="76200">
            <a:bevelT prst="convex"/>
            <a:extrusionClr>
              <a:schemeClr val="bg2">
                <a:lumMod val="50000"/>
              </a:schemeClr>
            </a:extrusionClr>
          </a:sp3d>
        </p:spPr>
        <p:txBody>
          <a:bodyPr wrap="square" rtlCol="0">
            <a:spAutoFit/>
          </a:bodyPr>
          <a:lstStyle/>
          <a:p>
            <a:r>
              <a:rPr lang="lv-LV" sz="4400" b="1" u="sng" dirty="0"/>
              <a:t>LAPIŅAI IZVEIDO NOFORMĒJUMU!</a:t>
            </a:r>
            <a:endParaRPr lang="en-GB" sz="4400" b="1" u="sng" dirty="0"/>
          </a:p>
        </p:txBody>
      </p:sp>
    </p:spTree>
    <p:extLst>
      <p:ext uri="{BB962C8B-B14F-4D97-AF65-F5344CB8AC3E}">
        <p14:creationId xmlns:p14="http://schemas.microsoft.com/office/powerpoint/2010/main" val="1070870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7680" y="914400"/>
            <a:ext cx="9519920" cy="47397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600" dirty="0"/>
              <a:t>ŽĒLASTĪBA IR SPĒJA PIEDOT NO BRĪVAS GRIBAS.</a:t>
            </a:r>
            <a:r>
              <a:rPr lang="lv-LV" sz="2800" dirty="0"/>
              <a:t> </a:t>
            </a:r>
          </a:p>
          <a:p>
            <a:r>
              <a:rPr lang="lv-LV" sz="2800" dirty="0"/>
              <a:t>Tā ir laipnības parādīšana, nesodot kādu, kurš darījis sliktu.</a:t>
            </a:r>
          </a:p>
          <a:p>
            <a:endParaRPr lang="lv-LV" sz="2800" dirty="0"/>
          </a:p>
          <a:p>
            <a:endParaRPr lang="lv-LV" sz="2800" dirty="0"/>
          </a:p>
          <a:p>
            <a:endParaRPr lang="lv-LV" sz="2800" dirty="0"/>
          </a:p>
          <a:p>
            <a:endParaRPr lang="lv-LV" dirty="0"/>
          </a:p>
          <a:p>
            <a:r>
              <a:rPr lang="lv-LV" sz="3600" dirty="0"/>
              <a:t>DIEVS MUMS PARĀDA ŽĒLASTĪBU, LAIPNĪBU UN MĪLESTĪBU.</a:t>
            </a:r>
          </a:p>
          <a:p>
            <a:r>
              <a:rPr lang="lv-LV" sz="2800" dirty="0"/>
              <a:t>Katru dienu gādā par mūsu vajadzībām, dzird un atbild uz mūsu lūgšanām.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8608182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2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Texturizer scaling="100"/>
                    </a14:imgEffect>
                    <a14:imgEffect>
                      <a14:sharpenSoften amount="-10000"/>
                    </a14:imgEffect>
                    <a14:imgEffect>
                      <a14:saturation sat="129000"/>
                    </a14:imgEffect>
                    <a14:imgEffect>
                      <a14:brightnessContrast bright="-3000" contrast="42000"/>
                    </a14:imgEffect>
                  </a14:imgLayer>
                </a14:imgProps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54000" y="1452880"/>
            <a:ext cx="338328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600" b="1" dirty="0"/>
              <a:t>PARĀDI ŽĒLASTĪBU KĀDAM SEV APKĀRT. </a:t>
            </a:r>
          </a:p>
          <a:p>
            <a:endParaRPr lang="lv-LV" sz="3600" dirty="0"/>
          </a:p>
          <a:p>
            <a:endParaRPr lang="lv-LV" sz="3600" dirty="0"/>
          </a:p>
          <a:p>
            <a:r>
              <a:rPr lang="lv-LV" b="1" dirty="0"/>
              <a:t>Palīdzi kādam, kam nepieciešams; esi pacietīgs un saprotošs pret apkārtējiem (mammu, tēti, brāli vai māsu, draugiem).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14654799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72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62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9186" y="1460938"/>
            <a:ext cx="3415862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600" b="1" dirty="0"/>
              <a:t>IZSTĀSTI SEV TUVAM CILVĒKAM STĀSTU PAR TO, KĀ KĀDAM ESI IZRĀDĪJIS ŽĒLASTĪBU!</a:t>
            </a:r>
            <a:endParaRPr lang="en-GB" sz="3600" b="1" dirty="0"/>
          </a:p>
        </p:txBody>
      </p:sp>
    </p:spTree>
    <p:extLst>
      <p:ext uri="{BB962C8B-B14F-4D97-AF65-F5344CB8AC3E}">
        <p14:creationId xmlns:p14="http://schemas.microsoft.com/office/powerpoint/2010/main" val="1552198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0" y="1872243"/>
            <a:ext cx="120904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8000" dirty="0"/>
              <a:t>VAI DIEVS KĀDREIZ MAINĀS VAI MAINĪSIES?</a:t>
            </a:r>
            <a:endParaRPr lang="en-GB" sz="8000" dirty="0"/>
          </a:p>
        </p:txBody>
      </p:sp>
    </p:spTree>
    <p:extLst>
      <p:ext uri="{BB962C8B-B14F-4D97-AF65-F5344CB8AC3E}">
        <p14:creationId xmlns:p14="http://schemas.microsoft.com/office/powerpoint/2010/main" val="11765898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14096" y="1061544"/>
            <a:ext cx="10762593" cy="37548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600" dirty="0"/>
              <a:t>DIEVS NEKAD NEMAINĀS.</a:t>
            </a:r>
          </a:p>
          <a:p>
            <a:r>
              <a:rPr lang="lv-LV" sz="2800" dirty="0"/>
              <a:t>Viņa spēks nemainās, nedz arī Viņš kļūst gudrāks. Dievs nepaliek vecs. Viņš nekļūst labāks; Dievs jau ir pilnīgs!</a:t>
            </a:r>
          </a:p>
          <a:p>
            <a:endParaRPr lang="lv-LV" sz="2800" dirty="0"/>
          </a:p>
          <a:p>
            <a:endParaRPr lang="lv-LV" dirty="0"/>
          </a:p>
          <a:p>
            <a:r>
              <a:rPr lang="lv-LV" sz="3600" dirty="0"/>
              <a:t>DIEVS NEKAD NEMAINĀS, TĀDĒĻ VIENMĒR VARI UZ VIŅU PAĻAUTIES.</a:t>
            </a:r>
          </a:p>
          <a:p>
            <a:r>
              <a:rPr lang="lv-LV" sz="2800" dirty="0"/>
              <a:t>Viņš vienmēr būs līdzās, mīlēs, piedos un darīs tā, lai tev būtu labāk.</a:t>
            </a:r>
          </a:p>
        </p:txBody>
      </p:sp>
    </p:spTree>
    <p:extLst>
      <p:ext uri="{BB962C8B-B14F-4D97-AF65-F5344CB8AC3E}">
        <p14:creationId xmlns:p14="http://schemas.microsoft.com/office/powerpoint/2010/main" val="16697901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30960" y="2499360"/>
            <a:ext cx="1000760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sz="8000" dirty="0"/>
              <a:t>KAS IR PRAVIETOJUMS?</a:t>
            </a:r>
            <a:endParaRPr lang="en-GB" sz="8000" dirty="0"/>
          </a:p>
        </p:txBody>
      </p:sp>
    </p:spTree>
    <p:extLst>
      <p:ext uri="{BB962C8B-B14F-4D97-AF65-F5344CB8AC3E}">
        <p14:creationId xmlns:p14="http://schemas.microsoft.com/office/powerpoint/2010/main" val="22126589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86560" y="782320"/>
            <a:ext cx="963168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3600" dirty="0"/>
              <a:t>PIRMS SIMTIEM GADU DIEVS RUNĀJA AR ĪPAŠIEM CILVĒKIEM, KURUS SAUCA PAR PRAVIEŠIEM</a:t>
            </a:r>
            <a:r>
              <a:rPr lang="lv-LV" sz="2800" dirty="0"/>
              <a:t>. </a:t>
            </a:r>
          </a:p>
          <a:p>
            <a:r>
              <a:rPr lang="lv-LV" sz="2800" dirty="0"/>
              <a:t>Pēc tam šie cilvēki Dieva vēsti stāstīja citiem. Dievs šiem praviešiem stāstīja, kas notiks nākotnē, vai atgādināja par savu lielo mīlestību pret viņiem.</a:t>
            </a:r>
          </a:p>
          <a:p>
            <a:endParaRPr lang="lv-LV" sz="2800" dirty="0"/>
          </a:p>
          <a:p>
            <a:endParaRPr lang="lv-LV" sz="2800" dirty="0"/>
          </a:p>
          <a:p>
            <a:r>
              <a:rPr lang="lv-LV" sz="3600" dirty="0"/>
              <a:t>ŠO DIEVA VĒSTI SAUC PAR PRAVIETOJUMU, JO TĀ TIKA NODOTA AR PRAVIEŠU PALĪDZĪBU. </a:t>
            </a:r>
          </a:p>
          <a:p>
            <a:r>
              <a:rPr lang="lv-LV" sz="2800" dirty="0"/>
              <a:t>Bībelē vēl aizvien var atrast daudzu pravietojumus.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8227095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73000"/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93840" y="396240"/>
            <a:ext cx="5506720" cy="3970318"/>
          </a:xfrm>
          <a:prstGeom prst="rect">
            <a:avLst/>
          </a:prstGeom>
          <a:noFill/>
          <a:effectLst>
            <a:outerShdw blurRad="50800" dist="38100" dir="15300000" algn="l" rotWithShape="0">
              <a:prstClr val="black">
                <a:alpha val="40000"/>
              </a:prstClr>
            </a:outerShdw>
            <a:reflection blurRad="6350" stA="18000" endPos="31000" dist="50800" dir="5400000" sy="-100000" algn="bl" rotWithShape="0"/>
          </a:effectLst>
          <a:scene3d>
            <a:camera prst="isometricOffAxis2Left"/>
            <a:lightRig rig="threePt" dir="t"/>
          </a:scene3d>
          <a:sp3d extrusionH="76200">
            <a:bevelT prst="convex"/>
            <a:extrusionClr>
              <a:schemeClr val="tx2">
                <a:lumMod val="60000"/>
                <a:lumOff val="40000"/>
              </a:schemeClr>
            </a:extrusionClr>
          </a:sp3d>
        </p:spPr>
        <p:txBody>
          <a:bodyPr wrap="square" rtlCol="0">
            <a:spAutoFit/>
          </a:bodyPr>
          <a:lstStyle/>
          <a:p>
            <a:r>
              <a:rPr lang="lv-LV" sz="3600" b="1" u="sng" dirty="0"/>
              <a:t>UZ LAPIŅAS UZRAKSTI,KĀ TU DOMĀ, KAS NOTIKS RĪT! MĒĢINI PIEMINĒT DAUDZ LIETU, KURAS VARĒTU NOTIKT. RĪT UZZINĀSIM, VAI TEV TAVS DOMAS IR PIEPILDĪJUŠĀS!</a:t>
            </a:r>
            <a:endParaRPr lang="en-GB" sz="3600" b="1" u="sng" dirty="0"/>
          </a:p>
        </p:txBody>
      </p:sp>
    </p:spTree>
    <p:extLst>
      <p:ext uri="{BB962C8B-B14F-4D97-AF65-F5344CB8AC3E}">
        <p14:creationId xmlns:p14="http://schemas.microsoft.com/office/powerpoint/2010/main" val="1077616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1191</TotalTime>
  <Words>289</Words>
  <Application>Microsoft Office PowerPoint</Application>
  <PresentationFormat>Widescreen</PresentationFormat>
  <Paragraphs>35</Paragraphs>
  <Slides>10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Klinta Kasarenoka</dc:creator>
  <cp:lastModifiedBy>Klinta Kasarenoka</cp:lastModifiedBy>
  <cp:revision>11</cp:revision>
  <dcterms:created xsi:type="dcterms:W3CDTF">2016-10-31T12:32:07Z</dcterms:created>
  <dcterms:modified xsi:type="dcterms:W3CDTF">2016-11-01T08:23:17Z</dcterms:modified>
</cp:coreProperties>
</file>