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60"/>
  </p:normalViewPr>
  <p:slideViewPr>
    <p:cSldViewPr snapToGrid="0">
      <p:cViewPr varScale="1">
        <p:scale>
          <a:sx n="106" d="100"/>
          <a:sy n="106" d="100"/>
        </p:scale>
        <p:origin x="2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81853-73C9-4B3F-87AF-AA52655F1899}" type="datetimeFigureOut">
              <a:rPr lang="en-GB" smtClean="0"/>
              <a:t>02/12/2016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DFFE1-4217-4C12-9FBD-593BEA5851A5}" type="slidenum">
              <a:rPr lang="en-GB" smtClean="0"/>
              <a:t>‹#›</a:t>
            </a:fld>
            <a:endParaRPr lang="en-GB"/>
          </a:p>
        </p:txBody>
      </p:sp>
    </p:spTree>
    <p:extLst>
      <p:ext uri="{BB962C8B-B14F-4D97-AF65-F5344CB8AC3E}">
        <p14:creationId xmlns:p14="http://schemas.microsoft.com/office/powerpoint/2010/main" val="222991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Šajā nodarbībā nekas</a:t>
            </a:r>
            <a:r>
              <a:rPr lang="lv-LV" baseline="0" dirty="0"/>
              <a:t> </a:t>
            </a:r>
            <a:r>
              <a:rPr lang="lv-LV" baseline="0"/>
              <a:t>nav nepieciešams.</a:t>
            </a:r>
            <a:endParaRPr lang="en-GB"/>
          </a:p>
        </p:txBody>
      </p:sp>
      <p:sp>
        <p:nvSpPr>
          <p:cNvPr id="4" name="Slide Number Placeholder 3"/>
          <p:cNvSpPr>
            <a:spLocks noGrp="1"/>
          </p:cNvSpPr>
          <p:nvPr>
            <p:ph type="sldNum" sz="quarter" idx="10"/>
          </p:nvPr>
        </p:nvSpPr>
        <p:spPr/>
        <p:txBody>
          <a:bodyPr/>
          <a:lstStyle/>
          <a:p>
            <a:fld id="{079DFFE1-4217-4C12-9FBD-593BEA5851A5}" type="slidenum">
              <a:rPr lang="en-GB" smtClean="0"/>
              <a:t>1</a:t>
            </a:fld>
            <a:endParaRPr lang="en-GB"/>
          </a:p>
        </p:txBody>
      </p:sp>
    </p:spTree>
    <p:extLst>
      <p:ext uri="{BB962C8B-B14F-4D97-AF65-F5344CB8AC3E}">
        <p14:creationId xmlns:p14="http://schemas.microsoft.com/office/powerpoint/2010/main" val="164321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8C9F96-DDCD-47CE-BBA1-94CF8F4E804E}"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294136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8C9F96-DDCD-47CE-BBA1-94CF8F4E804E}"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204292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8C9F96-DDCD-47CE-BBA1-94CF8F4E804E}"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391618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8C9F96-DDCD-47CE-BBA1-94CF8F4E804E}"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307574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C9F96-DDCD-47CE-BBA1-94CF8F4E804E}"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102812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8C9F96-DDCD-47CE-BBA1-94CF8F4E804E}"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2806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8C9F96-DDCD-47CE-BBA1-94CF8F4E804E}" type="datetimeFigureOut">
              <a:rPr lang="en-GB" smtClean="0"/>
              <a:t>02/12/2016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26183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8C9F96-DDCD-47CE-BBA1-94CF8F4E804E}" type="datetimeFigureOut">
              <a:rPr lang="en-GB" smtClean="0"/>
              <a:t>02/12/2016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386329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C9F96-DDCD-47CE-BBA1-94CF8F4E804E}" type="datetimeFigureOut">
              <a:rPr lang="en-GB" smtClean="0"/>
              <a:t>02/12/2016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382059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C9F96-DDCD-47CE-BBA1-94CF8F4E804E}"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240840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C9F96-DDCD-47CE-BBA1-94CF8F4E804E}"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5DB15-EEF4-4A92-A94A-44F5DA0212F9}" type="slidenum">
              <a:rPr lang="en-GB" smtClean="0"/>
              <a:t>‹#›</a:t>
            </a:fld>
            <a:endParaRPr lang="en-GB"/>
          </a:p>
        </p:txBody>
      </p:sp>
    </p:spTree>
    <p:extLst>
      <p:ext uri="{BB962C8B-B14F-4D97-AF65-F5344CB8AC3E}">
        <p14:creationId xmlns:p14="http://schemas.microsoft.com/office/powerpoint/2010/main" val="310609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C9F96-DDCD-47CE-BBA1-94CF8F4E804E}" type="datetimeFigureOut">
              <a:rPr lang="en-GB" smtClean="0"/>
              <a:t>02/12/2016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5DB15-EEF4-4A92-A94A-44F5DA0212F9}" type="slidenum">
              <a:rPr lang="en-GB" smtClean="0"/>
              <a:t>‹#›</a:t>
            </a:fld>
            <a:endParaRPr lang="en-GB"/>
          </a:p>
        </p:txBody>
      </p:sp>
    </p:spTree>
    <p:extLst>
      <p:ext uri="{BB962C8B-B14F-4D97-AF65-F5344CB8AC3E}">
        <p14:creationId xmlns:p14="http://schemas.microsoft.com/office/powerpoint/2010/main" val="127880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788160" y="2164080"/>
            <a:ext cx="9408160" cy="2308324"/>
          </a:xfrm>
          <a:prstGeom prst="rect">
            <a:avLst/>
          </a:prstGeom>
          <a:noFill/>
        </p:spPr>
        <p:txBody>
          <a:bodyPr wrap="square" rtlCol="0">
            <a:spAutoFit/>
          </a:bodyPr>
          <a:lstStyle/>
          <a:p>
            <a:r>
              <a:rPr lang="lv-LV" sz="7200" dirty="0"/>
              <a:t>Kādēļ Jēzus tika tiesāts un mira citu grēku dēļ?</a:t>
            </a:r>
            <a:endParaRPr lang="en-GB" sz="7200" dirty="0"/>
          </a:p>
        </p:txBody>
      </p:sp>
    </p:spTree>
    <p:extLst>
      <p:ext uri="{BB962C8B-B14F-4D97-AF65-F5344CB8AC3E}">
        <p14:creationId xmlns:p14="http://schemas.microsoft.com/office/powerpoint/2010/main" val="270231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727200" y="701040"/>
            <a:ext cx="9225280" cy="4585871"/>
          </a:xfrm>
          <a:prstGeom prst="rect">
            <a:avLst/>
          </a:prstGeom>
          <a:noFill/>
        </p:spPr>
        <p:txBody>
          <a:bodyPr wrap="square" rtlCol="0">
            <a:spAutoFit/>
          </a:bodyPr>
          <a:lstStyle/>
          <a:p>
            <a:r>
              <a:rPr lang="lv-LV" sz="3600" dirty="0"/>
              <a:t>Jēzus ir Dieva Dēls. </a:t>
            </a:r>
            <a:r>
              <a:rPr lang="lv-LV" sz="3600" b="1" dirty="0"/>
              <a:t>Dievs Viņu sūtīja pasaulē, lai ikviens tiktu izglābtu no grēka</a:t>
            </a:r>
            <a:r>
              <a:rPr lang="lv-LV" sz="3600" dirty="0"/>
              <a:t>. </a:t>
            </a:r>
            <a:r>
              <a:rPr lang="lv-LV" sz="2800" dirty="0"/>
              <a:t>Tā laika </a:t>
            </a:r>
            <a:r>
              <a:rPr lang="lv-LV" sz="2800" dirty="0" smtClean="0"/>
              <a:t>vadoņi neticēja </a:t>
            </a:r>
            <a:r>
              <a:rPr lang="lv-LV" sz="2800" dirty="0"/>
              <a:t>Jēzum, tādēļ arestēja un vēlējās Jēzu sodīt.</a:t>
            </a:r>
          </a:p>
          <a:p>
            <a:endParaRPr lang="lv-LV" sz="2800" dirty="0"/>
          </a:p>
          <a:p>
            <a:r>
              <a:rPr lang="lv-LV" sz="2800" dirty="0"/>
              <a:t>Tā kā </a:t>
            </a:r>
            <a:r>
              <a:rPr lang="lv-LV" sz="3600" b="1" dirty="0"/>
              <a:t>Jēzus nebija darījis nevienam sliktu  </a:t>
            </a:r>
            <a:r>
              <a:rPr lang="lv-LV" sz="2800" dirty="0"/>
              <a:t>vadoņi atrada cilvēkus, kuri bija gatavi apmelot Jēzu. </a:t>
            </a:r>
          </a:p>
          <a:p>
            <a:endParaRPr lang="lv-LV" sz="2800" dirty="0"/>
          </a:p>
          <a:p>
            <a:r>
              <a:rPr lang="lv-LV" sz="3600" dirty="0"/>
              <a:t>Jēzus zināja, ka soda izciešana bija daļa no Dieva plāna. </a:t>
            </a:r>
            <a:r>
              <a:rPr lang="lv-LV" sz="2800" dirty="0"/>
              <a:t>Pienāca laiks, lai šis sods tiktu izciests. </a:t>
            </a:r>
            <a:endParaRPr lang="en-GB" sz="2800" dirty="0"/>
          </a:p>
        </p:txBody>
      </p:sp>
    </p:spTree>
    <p:extLst>
      <p:ext uri="{BB962C8B-B14F-4D97-AF65-F5344CB8AC3E}">
        <p14:creationId xmlns:p14="http://schemas.microsoft.com/office/powerpoint/2010/main" val="99710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468" y="1167240"/>
            <a:ext cx="5098572" cy="2568239"/>
          </a:xfrm>
          <a:prstGeom prst="rect">
            <a:avLst/>
          </a:prstGeom>
        </p:spPr>
      </p:pic>
      <p:pic>
        <p:nvPicPr>
          <p:cNvPr id="5" name="Picture 4"/>
          <p:cNvPicPr>
            <a:picLocks noChangeAspect="1"/>
          </p:cNvPicPr>
          <p:nvPr/>
        </p:nvPicPr>
        <p:blipFill>
          <a:blip r:embed="rId4"/>
          <a:stretch>
            <a:fillRect/>
          </a:stretch>
        </p:blipFill>
        <p:spPr>
          <a:xfrm>
            <a:off x="4075028" y="3152956"/>
            <a:ext cx="6335203" cy="2706246"/>
          </a:xfrm>
          <a:prstGeom prst="rect">
            <a:avLst/>
          </a:prstGeom>
        </p:spPr>
      </p:pic>
    </p:spTree>
    <p:extLst>
      <p:ext uri="{BB962C8B-B14F-4D97-AF65-F5344CB8AC3E}">
        <p14:creationId xmlns:p14="http://schemas.microsoft.com/office/powerpoint/2010/main" val="414943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2052320" y="762000"/>
            <a:ext cx="8006080" cy="4662815"/>
          </a:xfrm>
          <a:prstGeom prst="rect">
            <a:avLst/>
          </a:prstGeom>
          <a:noFill/>
        </p:spPr>
        <p:txBody>
          <a:bodyPr wrap="square" rtlCol="0">
            <a:spAutoFit/>
          </a:bodyPr>
          <a:lstStyle/>
          <a:p>
            <a:r>
              <a:rPr lang="lv-LV" sz="2700" b="1" dirty="0"/>
              <a:t>Jēzus tika notverts un aizvests pie virspriestera. ‘’Vai tu esi Dieva Dēls?’’ viņš jautāja. Jēzus atbildēja apstiprinoši un tika apsūdzēts par zaimošanu. Karavīri norāva Jēzum drēbes un uzlika galvā ērkšķu kroni. Viņi sita Jēzu un ņirgājās par Viņu. Jēzum uz muguras tika uzlikts smags krusts un Viņu dzina pa Jeruzālemes ielām Golgāta kalnā, kur Viņu sistu krustā. Nonākuši līdz Golgātai, karavīri piesita Jēzu krustā. Kopā ar Jēzu krustā sita arī 2 noziedzniekus. Pēc ilgām ciešanu stundām pie krusta Jēzus sauca: ‘’Tēvs, es nododu Savu garu Tavās rokās.’’ Pēc šiem vārdiem, Jēzus mira.</a:t>
            </a:r>
          </a:p>
        </p:txBody>
      </p:sp>
    </p:spTree>
    <p:extLst>
      <p:ext uri="{BB962C8B-B14F-4D97-AF65-F5344CB8AC3E}">
        <p14:creationId xmlns:p14="http://schemas.microsoft.com/office/powerpoint/2010/main" val="398635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2245360" y="955040"/>
            <a:ext cx="8107680" cy="4662815"/>
          </a:xfrm>
          <a:prstGeom prst="rect">
            <a:avLst/>
          </a:prstGeom>
          <a:noFill/>
        </p:spPr>
        <p:txBody>
          <a:bodyPr wrap="square" rtlCol="0">
            <a:spAutoFit/>
          </a:bodyPr>
          <a:lstStyle/>
          <a:p>
            <a:r>
              <a:rPr lang="lv-LV" sz="2700" b="1" dirty="0"/>
              <a:t>Pēc Jēzus nāves sāka drebēt zeme, nogranda pērkons un zibeņoja. Jēzus mācekļi noņēma Jēzus ķermeni no krusta, ietina lina audeklā un nolika klintī izcirstā kapā. Priekšā kapam pievēla lielu laukakmeni. Pie kapa </a:t>
            </a:r>
            <a:r>
              <a:rPr lang="lv-LV" sz="2700" b="1" dirty="0" err="1"/>
              <a:t>dežūrēja</a:t>
            </a:r>
            <a:r>
              <a:rPr lang="lv-LV" sz="2700" b="1" dirty="0"/>
              <a:t> karavīri. Trešajā dienā pēc Jēzus nāves no debesīm nokāp eņģelis. Karavīri bailēs aizbēga. Kad cilvēki piegāja pie kapa, akmens bija novelts, un kaps bija novelts. Mācekļus apciemoja Jēzus un sludināja: ‘’Ejiet un māciet visas tautas un kristiet tās Dieva, Dēla un Svētā Gara vārdā. Es esmu ar jums ik dienas līdz pasaules galam.’’</a:t>
            </a:r>
            <a:endParaRPr lang="en-GB" sz="2700" b="1" dirty="0"/>
          </a:p>
        </p:txBody>
      </p:sp>
    </p:spTree>
    <p:extLst>
      <p:ext uri="{BB962C8B-B14F-4D97-AF65-F5344CB8AC3E}">
        <p14:creationId xmlns:p14="http://schemas.microsoft.com/office/powerpoint/2010/main" val="110269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296160" y="2814320"/>
            <a:ext cx="7894320" cy="1200329"/>
          </a:xfrm>
          <a:prstGeom prst="rect">
            <a:avLst/>
          </a:prstGeom>
          <a:noFill/>
        </p:spPr>
        <p:txBody>
          <a:bodyPr wrap="square" rtlCol="0">
            <a:spAutoFit/>
          </a:bodyPr>
          <a:lstStyle/>
          <a:p>
            <a:pPr algn="ctr"/>
            <a:r>
              <a:rPr lang="lv-LV" sz="7200" dirty="0"/>
              <a:t>Kas ir Evaņģēlijs?</a:t>
            </a:r>
            <a:endParaRPr lang="en-GB" sz="7200" dirty="0"/>
          </a:p>
        </p:txBody>
      </p:sp>
    </p:spTree>
    <p:extLst>
      <p:ext uri="{BB962C8B-B14F-4D97-AF65-F5344CB8AC3E}">
        <p14:creationId xmlns:p14="http://schemas.microsoft.com/office/powerpoint/2010/main" val="259521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25896" y="139148"/>
            <a:ext cx="12066104" cy="6555641"/>
          </a:xfrm>
          <a:prstGeom prst="rect">
            <a:avLst/>
          </a:prstGeom>
          <a:noFill/>
        </p:spPr>
        <p:txBody>
          <a:bodyPr wrap="square" rtlCol="0">
            <a:spAutoFit/>
          </a:bodyPr>
          <a:lstStyle/>
          <a:p>
            <a:r>
              <a:rPr lang="lv-LV" sz="2800" b="1" dirty="0"/>
              <a:t>Evaņģēlijs ir labā vēsts no Jēzus, kuru viņš atnesa uz zemi visiem cilvēkiem. </a:t>
            </a:r>
            <a:r>
              <a:rPr lang="lv-LV" sz="2800" dirty="0"/>
              <a:t>Visiem, kas Jēzum tic un nāk pie viņa, ir apsolīta Dieva pestīšana. </a:t>
            </a:r>
          </a:p>
          <a:p>
            <a:endParaRPr lang="lv-LV" sz="2800" dirty="0"/>
          </a:p>
          <a:p>
            <a:r>
              <a:rPr lang="lv-LV" sz="2800" dirty="0"/>
              <a:t>Tas nozīmē, ka </a:t>
            </a:r>
            <a:r>
              <a:rPr lang="lv-LV" sz="2800" b="1" dirty="0"/>
              <a:t>Dievs izlabo mūsos visu, kas dara mūs bēdīgus, mūsu kļūdas un nepareizās rīcības</a:t>
            </a:r>
            <a:r>
              <a:rPr lang="lv-LV" sz="2800" dirty="0"/>
              <a:t>. Bet tas ir iespējams tikai tad, ja mēs nožēlojam to, ko esam darījuši nepareizi un lūdzam Dievam piedošanu</a:t>
            </a:r>
            <a:r>
              <a:rPr lang="lv-LV" sz="2800"/>
              <a:t>. </a:t>
            </a:r>
          </a:p>
          <a:p>
            <a:endParaRPr lang="lv-LV" sz="2800" dirty="0"/>
          </a:p>
          <a:p>
            <a:r>
              <a:rPr lang="lv-LV" sz="2800" dirty="0"/>
              <a:t>Tāds piemērs ir stāsts par kādu maza auguma vīru vārdā </a:t>
            </a:r>
            <a:r>
              <a:rPr lang="lv-LV" sz="2800" dirty="0" err="1"/>
              <a:t>Caķejs</a:t>
            </a:r>
            <a:r>
              <a:rPr lang="lv-LV" sz="2800" dirty="0"/>
              <a:t>. Viņš ļoti gribēja redzēt Jēzu, bet cilvēki stāvēja viņam priekšā, tāpēc viņš uzkāpa kokā ceļa malā, kur Jēzus gāja garām. </a:t>
            </a:r>
            <a:r>
              <a:rPr lang="lv-LV" sz="2800" dirty="0" err="1"/>
              <a:t>Caķejs</a:t>
            </a:r>
            <a:r>
              <a:rPr lang="lv-LV" sz="2800" dirty="0"/>
              <a:t> daudziem cilvēkiem bija darījis pāri, paņemot no viņiem to, kas pašam nepienācās. Jēzus viņu ieraudzīja kokā un teica, ka grib viesoties viņa namā. </a:t>
            </a:r>
            <a:r>
              <a:rPr lang="lv-LV" sz="2800" dirty="0" err="1"/>
              <a:t>Caķejs</a:t>
            </a:r>
            <a:r>
              <a:rPr lang="lv-LV" sz="2800" dirty="0"/>
              <a:t> par to ļoti nopriecājās un pie viesību galda apsolīja Jēzum, ka atdos visiem, četrkārtīgi vairāk no tā ko atņēmis. Jēzus nopriecājās par </a:t>
            </a:r>
            <a:r>
              <a:rPr lang="lv-LV" sz="2800" dirty="0" err="1"/>
              <a:t>Caķeja</a:t>
            </a:r>
            <a:r>
              <a:rPr lang="lv-LV" sz="2800" dirty="0"/>
              <a:t> apņemšanos un teica, ka arī šim namam ir notikusi pestīšana</a:t>
            </a:r>
            <a:br>
              <a:rPr lang="lv-LV" sz="2800" dirty="0"/>
            </a:br>
            <a:r>
              <a:rPr lang="lv-LV" sz="2800" dirty="0"/>
              <a:t>Jo pie Jēzus var atnākt tikai tie, kas dara labu citiem cilvēkiem.</a:t>
            </a:r>
            <a:endParaRPr lang="en-GB" sz="2800" dirty="0"/>
          </a:p>
        </p:txBody>
      </p:sp>
    </p:spTree>
    <p:extLst>
      <p:ext uri="{BB962C8B-B14F-4D97-AF65-F5344CB8AC3E}">
        <p14:creationId xmlns:p14="http://schemas.microsoft.com/office/powerpoint/2010/main" val="199435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429468" y="2284012"/>
            <a:ext cx="9316720" cy="1754326"/>
          </a:xfrm>
          <a:prstGeom prst="rect">
            <a:avLst/>
          </a:prstGeom>
          <a:noFill/>
        </p:spPr>
        <p:txBody>
          <a:bodyPr wrap="square" rtlCol="0">
            <a:spAutoFit/>
          </a:bodyPr>
          <a:lstStyle/>
          <a:p>
            <a:r>
              <a:rPr lang="lv-LV" sz="3600" dirty="0" err="1"/>
              <a:t>Jņ</a:t>
            </a:r>
            <a:r>
              <a:rPr lang="lv-LV" sz="3600" dirty="0"/>
              <a:t>. 3,16: Jo tik ļoti Dievs pasauli mīlējis, ka viņš devis savu </a:t>
            </a:r>
            <a:r>
              <a:rPr lang="lv-LV" sz="3600" dirty="0" err="1"/>
              <a:t>vienpiedzimušo</a:t>
            </a:r>
            <a:r>
              <a:rPr lang="lv-LV" sz="3600" dirty="0"/>
              <a:t> Dēlu, lai neviens, kas viņam tic, nepazustu, bet dabūtu mūžīgo dzīvību.</a:t>
            </a:r>
            <a:endParaRPr lang="en-GB" sz="3600" dirty="0"/>
          </a:p>
        </p:txBody>
      </p:sp>
    </p:spTree>
    <p:extLst>
      <p:ext uri="{BB962C8B-B14F-4D97-AF65-F5344CB8AC3E}">
        <p14:creationId xmlns:p14="http://schemas.microsoft.com/office/powerpoint/2010/main" val="40786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040" y="504307"/>
            <a:ext cx="5720079" cy="6157357"/>
          </a:xfrm>
          <a:prstGeom prst="rect">
            <a:avLst/>
          </a:prstGeom>
        </p:spPr>
      </p:pic>
      <p:sp>
        <p:nvSpPr>
          <p:cNvPr id="5" name="TextBox 4"/>
          <p:cNvSpPr txBox="1"/>
          <p:nvPr/>
        </p:nvSpPr>
        <p:spPr>
          <a:xfrm>
            <a:off x="7974716" y="1548738"/>
            <a:ext cx="4033520" cy="2308324"/>
          </a:xfrm>
          <a:prstGeom prst="rect">
            <a:avLst/>
          </a:prstGeom>
          <a:noFill/>
        </p:spPr>
        <p:txBody>
          <a:bodyPr wrap="square" rtlCol="0">
            <a:spAutoFit/>
            <a:scene3d>
              <a:camera prst="isometricOffAxis2Left"/>
              <a:lightRig rig="threePt" dir="t"/>
            </a:scene3d>
            <a:sp3d extrusionH="57150">
              <a:bevelT w="38100" h="38100" prst="convex"/>
              <a:extrusionClr>
                <a:schemeClr val="accent3"/>
              </a:extrusionClr>
            </a:sp3d>
          </a:bodyPr>
          <a:lstStyle/>
          <a:p>
            <a:r>
              <a:rPr lang="lv-LV" sz="7200" dirty="0"/>
              <a:t>Atrod </a:t>
            </a:r>
            <a:r>
              <a:rPr lang="lv-LV" sz="7200" dirty="0">
                <a:effectLst>
                  <a:outerShdw blurRad="50800" dist="38100" dir="10800000" algn="r" rotWithShape="0">
                    <a:prstClr val="black">
                      <a:alpha val="40000"/>
                    </a:prstClr>
                  </a:outerShdw>
                  <a:reflection blurRad="6350" stA="55000" endA="50" endPos="85000" dist="29997" dir="5400000" sy="-100000" algn="bl" rotWithShape="0"/>
                </a:effectLst>
              </a:rPr>
              <a:t>vārdus</a:t>
            </a:r>
            <a:r>
              <a:rPr lang="lv-LV" sz="7200" dirty="0"/>
              <a:t>!</a:t>
            </a:r>
            <a:endParaRPr lang="en-GB" sz="7200" dirty="0"/>
          </a:p>
        </p:txBody>
      </p:sp>
    </p:spTree>
    <p:extLst>
      <p:ext uri="{BB962C8B-B14F-4D97-AF65-F5344CB8AC3E}">
        <p14:creationId xmlns:p14="http://schemas.microsoft.com/office/powerpoint/2010/main" val="177294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510</Words>
  <Application>Microsoft Office PowerPoint</Application>
  <PresentationFormat>Widescreen</PresentationFormat>
  <Paragraphs>18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Anda Kasarenoka</cp:lastModifiedBy>
  <cp:revision>15</cp:revision>
  <dcterms:created xsi:type="dcterms:W3CDTF">2016-11-12T17:54:34Z</dcterms:created>
  <dcterms:modified xsi:type="dcterms:W3CDTF">2016-12-02T12:00:33Z</dcterms:modified>
</cp:coreProperties>
</file>